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1.xml" ContentType="application/inkml+xml"/>
  <Override PartName="/ppt/notesSlides/notesSlide39.xml" ContentType="application/vnd.openxmlformats-officedocument.presentationml.notesSlide+xml"/>
  <Override PartName="/ppt/ink/ink2.xml" ContentType="application/inkml+xml"/>
  <Override PartName="/ppt/notesSlides/notesSlide40.xml" ContentType="application/vnd.openxmlformats-officedocument.presentationml.notesSlide+xml"/>
  <Override PartName="/ppt/ink/ink3.xml" ContentType="application/inkml+xml"/>
  <Override PartName="/ppt/notesSlides/notesSlide41.xml" ContentType="application/vnd.openxmlformats-officedocument.presentationml.notesSlide+xml"/>
  <Override PartName="/ppt/ink/ink4.xml" ContentType="application/inkml+xml"/>
  <Override PartName="/ppt/notesSlides/notesSlide42.xml" ContentType="application/vnd.openxmlformats-officedocument.presentationml.notesSlide+xml"/>
  <Override PartName="/ppt/ink/ink5.xml" ContentType="application/inkml+xml"/>
  <Override PartName="/ppt/notesSlides/notesSlide43.xml" ContentType="application/vnd.openxmlformats-officedocument.presentationml.notesSlide+xml"/>
  <Override PartName="/ppt/ink/ink6.xml" ContentType="application/inkml+xml"/>
  <Override PartName="/ppt/ink/ink7.xml" ContentType="application/inkml+xml"/>
  <Override PartName="/ppt/notesSlides/notesSlide44.xml" ContentType="application/vnd.openxmlformats-officedocument.presentationml.notesSlide+xml"/>
  <Override PartName="/ppt/ink/ink8.xml" ContentType="application/inkml+xml"/>
  <Override PartName="/ppt/notesSlides/notesSlide45.xml" ContentType="application/vnd.openxmlformats-officedocument.presentationml.notesSlide+xml"/>
  <Override PartName="/ppt/ink/ink9.xml" ContentType="application/inkml+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10.xml" ContentType="application/inkml+xml"/>
  <Override PartName="/ppt/ink/ink11.xml" ContentType="application/inkml+xml"/>
  <Override PartName="/ppt/notesSlides/notesSlide48.xml" ContentType="application/vnd.openxmlformats-officedocument.presentationml.notesSlide+xml"/>
  <Override PartName="/ppt/ink/ink12.xml" ContentType="application/inkml+xml"/>
  <Override PartName="/ppt/notesSlides/notesSlide49.xml" ContentType="application/vnd.openxmlformats-officedocument.presentationml.notesSlide+xml"/>
  <Override PartName="/ppt/ink/ink13.xml" ContentType="application/inkml+xml"/>
  <Override PartName="/ppt/ink/ink14.xml" ContentType="application/inkml+xml"/>
  <Override PartName="/ppt/notesSlides/notesSlide50.xml" ContentType="application/vnd.openxmlformats-officedocument.presentationml.notesSlide+xml"/>
  <Override PartName="/ppt/ink/ink15.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16.xml" ContentType="application/inkml+xml"/>
  <Override PartName="/ppt/notesSlides/notesSlide53.xml" ContentType="application/vnd.openxmlformats-officedocument.presentationml.notesSlide+xml"/>
  <Override PartName="/ppt/ink/ink17.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18.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8"/>
  </p:notesMasterIdLst>
  <p:handoutMasterIdLst>
    <p:handoutMasterId r:id="rId89"/>
  </p:handoutMasterIdLst>
  <p:sldIdLst>
    <p:sldId id="256" r:id="rId2"/>
    <p:sldId id="391" r:id="rId3"/>
    <p:sldId id="425" r:id="rId4"/>
    <p:sldId id="426" r:id="rId5"/>
    <p:sldId id="428" r:id="rId6"/>
    <p:sldId id="429" r:id="rId7"/>
    <p:sldId id="264" r:id="rId8"/>
    <p:sldId id="265" r:id="rId9"/>
    <p:sldId id="281" r:id="rId10"/>
    <p:sldId id="422" r:id="rId11"/>
    <p:sldId id="427" r:id="rId12"/>
    <p:sldId id="309" r:id="rId13"/>
    <p:sldId id="318" r:id="rId14"/>
    <p:sldId id="310" r:id="rId15"/>
    <p:sldId id="312" r:id="rId16"/>
    <p:sldId id="313" r:id="rId17"/>
    <p:sldId id="314" r:id="rId18"/>
    <p:sldId id="315" r:id="rId19"/>
    <p:sldId id="316" r:id="rId20"/>
    <p:sldId id="317" r:id="rId21"/>
    <p:sldId id="319" r:id="rId22"/>
    <p:sldId id="320" r:id="rId23"/>
    <p:sldId id="321" r:id="rId24"/>
    <p:sldId id="336" r:id="rId25"/>
    <p:sldId id="323" r:id="rId26"/>
    <p:sldId id="324" r:id="rId27"/>
    <p:sldId id="325" r:id="rId28"/>
    <p:sldId id="342" r:id="rId29"/>
    <p:sldId id="326" r:id="rId30"/>
    <p:sldId id="327" r:id="rId31"/>
    <p:sldId id="328" r:id="rId32"/>
    <p:sldId id="329" r:id="rId33"/>
    <p:sldId id="330" r:id="rId34"/>
    <p:sldId id="331" r:id="rId35"/>
    <p:sldId id="361" r:id="rId36"/>
    <p:sldId id="332" r:id="rId37"/>
    <p:sldId id="341" r:id="rId38"/>
    <p:sldId id="333" r:id="rId39"/>
    <p:sldId id="334" r:id="rId40"/>
    <p:sldId id="335" r:id="rId41"/>
    <p:sldId id="337" r:id="rId42"/>
    <p:sldId id="338" r:id="rId43"/>
    <p:sldId id="339" r:id="rId44"/>
    <p:sldId id="340" r:id="rId45"/>
    <p:sldId id="345" r:id="rId46"/>
    <p:sldId id="343" r:id="rId47"/>
    <p:sldId id="362" r:id="rId48"/>
    <p:sldId id="364" r:id="rId49"/>
    <p:sldId id="371" r:id="rId50"/>
    <p:sldId id="377" r:id="rId51"/>
    <p:sldId id="374" r:id="rId52"/>
    <p:sldId id="376" r:id="rId53"/>
    <p:sldId id="378" r:id="rId54"/>
    <p:sldId id="379" r:id="rId55"/>
    <p:sldId id="373" r:id="rId56"/>
    <p:sldId id="385" r:id="rId57"/>
    <p:sldId id="386" r:id="rId58"/>
    <p:sldId id="389" r:id="rId59"/>
    <p:sldId id="388" r:id="rId60"/>
    <p:sldId id="380" r:id="rId61"/>
    <p:sldId id="381" r:id="rId62"/>
    <p:sldId id="384" r:id="rId63"/>
    <p:sldId id="360" r:id="rId64"/>
    <p:sldId id="365" r:id="rId65"/>
    <p:sldId id="366" r:id="rId66"/>
    <p:sldId id="367" r:id="rId67"/>
    <p:sldId id="368" r:id="rId68"/>
    <p:sldId id="369" r:id="rId69"/>
    <p:sldId id="370" r:id="rId70"/>
    <p:sldId id="399" r:id="rId71"/>
    <p:sldId id="420" r:id="rId72"/>
    <p:sldId id="403" r:id="rId73"/>
    <p:sldId id="402" r:id="rId74"/>
    <p:sldId id="409" r:id="rId75"/>
    <p:sldId id="406" r:id="rId76"/>
    <p:sldId id="404" r:id="rId77"/>
    <p:sldId id="411" r:id="rId78"/>
    <p:sldId id="412" r:id="rId79"/>
    <p:sldId id="416" r:id="rId80"/>
    <p:sldId id="407" r:id="rId81"/>
    <p:sldId id="395" r:id="rId82"/>
    <p:sldId id="401" r:id="rId83"/>
    <p:sldId id="392" r:id="rId84"/>
    <p:sldId id="415" r:id="rId85"/>
    <p:sldId id="423" r:id="rId86"/>
    <p:sldId id="421" r:id="rId87"/>
  </p:sldIdLst>
  <p:sldSz cx="12192000" cy="6858000"/>
  <p:notesSz cx="6811963" cy="99425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mi GRIOT" initials="RG" lastIdx="1" clrIdx="0">
    <p:extLst>
      <p:ext uri="{19B8F6BF-5375-455C-9EA6-DF929625EA0E}">
        <p15:presenceInfo xmlns:p15="http://schemas.microsoft.com/office/powerpoint/2012/main" userId="Remi GRIO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B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090528-A1EE-463C-9AAC-2D3E1FF4C569}" v="16" dt="2022-04-04T12:48:43.723"/>
    <p1510:client id="{506D5603-ADC7-4D26-A9C7-C47A93C80DDC}" v="88" dt="2022-04-03T20:56:54.09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7949" autoAdjust="0"/>
  </p:normalViewPr>
  <p:slideViewPr>
    <p:cSldViewPr snapToGrid="0">
      <p:cViewPr varScale="1">
        <p:scale>
          <a:sx n="75" d="100"/>
          <a:sy n="75" d="100"/>
        </p:scale>
        <p:origin x="989" y="53"/>
      </p:cViewPr>
      <p:guideLst/>
    </p:cSldViewPr>
  </p:slideViewPr>
  <p:notesTextViewPr>
    <p:cViewPr>
      <p:scale>
        <a:sx n="1" d="1"/>
        <a:sy n="1" d="1"/>
      </p:scale>
      <p:origin x="0" y="0"/>
    </p:cViewPr>
  </p:notesTextViewPr>
  <p:notesViewPr>
    <p:cSldViewPr snapToGrid="0">
      <p:cViewPr varScale="1">
        <p:scale>
          <a:sx n="68" d="100"/>
          <a:sy n="68" d="100"/>
        </p:scale>
        <p:origin x="3024" y="6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émi GRIOT" userId="404fa6aa-8cbe-48db-b1d6-0c660de8b4e2" providerId="ADAL" clId="{506D5603-ADC7-4D26-A9C7-C47A93C80DDC}"/>
    <pc:docChg chg="undo custSel addSld delSld modSld sldOrd">
      <pc:chgData name="Rémi GRIOT" userId="404fa6aa-8cbe-48db-b1d6-0c660de8b4e2" providerId="ADAL" clId="{506D5603-ADC7-4D26-A9C7-C47A93C80DDC}" dt="2022-04-03T21:51:41.271" v="1546" actId="20577"/>
      <pc:docMkLst>
        <pc:docMk/>
      </pc:docMkLst>
      <pc:sldChg chg="modSp mod">
        <pc:chgData name="Rémi GRIOT" userId="404fa6aa-8cbe-48db-b1d6-0c660de8b4e2" providerId="ADAL" clId="{506D5603-ADC7-4D26-A9C7-C47A93C80DDC}" dt="2022-04-01T14:01:04.556" v="202" actId="20577"/>
        <pc:sldMkLst>
          <pc:docMk/>
          <pc:sldMk cId="3295729964" sldId="256"/>
        </pc:sldMkLst>
        <pc:spChg chg="mod">
          <ac:chgData name="Rémi GRIOT" userId="404fa6aa-8cbe-48db-b1d6-0c660de8b4e2" providerId="ADAL" clId="{506D5603-ADC7-4D26-A9C7-C47A93C80DDC}" dt="2022-04-01T14:01:04.556" v="202" actId="20577"/>
          <ac:spMkLst>
            <pc:docMk/>
            <pc:sldMk cId="3295729964" sldId="256"/>
            <ac:spMk id="3" creationId="{00000000-0000-0000-0000-000000000000}"/>
          </ac:spMkLst>
        </pc:spChg>
        <pc:spChg chg="mod">
          <ac:chgData name="Rémi GRIOT" userId="404fa6aa-8cbe-48db-b1d6-0c660de8b4e2" providerId="ADAL" clId="{506D5603-ADC7-4D26-A9C7-C47A93C80DDC}" dt="2022-03-14T14:02:45.718" v="1" actId="20577"/>
          <ac:spMkLst>
            <pc:docMk/>
            <pc:sldMk cId="3295729964" sldId="256"/>
            <ac:spMk id="4" creationId="{00000000-0000-0000-0000-000000000000}"/>
          </ac:spMkLst>
        </pc:spChg>
      </pc:sldChg>
      <pc:sldChg chg="add">
        <pc:chgData name="Rémi GRIOT" userId="404fa6aa-8cbe-48db-b1d6-0c660de8b4e2" providerId="ADAL" clId="{506D5603-ADC7-4D26-A9C7-C47A93C80DDC}" dt="2022-04-01T14:37:07.210" v="273"/>
        <pc:sldMkLst>
          <pc:docMk/>
          <pc:sldMk cId="1935839775" sldId="309"/>
        </pc:sldMkLst>
      </pc:sldChg>
      <pc:sldChg chg="add">
        <pc:chgData name="Rémi GRIOT" userId="404fa6aa-8cbe-48db-b1d6-0c660de8b4e2" providerId="ADAL" clId="{506D5603-ADC7-4D26-A9C7-C47A93C80DDC}" dt="2022-04-01T14:37:07.210" v="273"/>
        <pc:sldMkLst>
          <pc:docMk/>
          <pc:sldMk cId="1356946392" sldId="310"/>
        </pc:sldMkLst>
      </pc:sldChg>
      <pc:sldChg chg="modSp add mod">
        <pc:chgData name="Rémi GRIOT" userId="404fa6aa-8cbe-48db-b1d6-0c660de8b4e2" providerId="ADAL" clId="{506D5603-ADC7-4D26-A9C7-C47A93C80DDC}" dt="2022-04-03T13:47:13.973" v="899" actId="20577"/>
        <pc:sldMkLst>
          <pc:docMk/>
          <pc:sldMk cId="3844419895" sldId="312"/>
        </pc:sldMkLst>
        <pc:spChg chg="mod">
          <ac:chgData name="Rémi GRIOT" userId="404fa6aa-8cbe-48db-b1d6-0c660de8b4e2" providerId="ADAL" clId="{506D5603-ADC7-4D26-A9C7-C47A93C80DDC}" dt="2022-04-03T13:23:28.860" v="875" actId="114"/>
          <ac:spMkLst>
            <pc:docMk/>
            <pc:sldMk cId="3844419895" sldId="312"/>
            <ac:spMk id="2" creationId="{00000000-0000-0000-0000-000000000000}"/>
          </ac:spMkLst>
        </pc:spChg>
        <pc:spChg chg="mod">
          <ac:chgData name="Rémi GRIOT" userId="404fa6aa-8cbe-48db-b1d6-0c660de8b4e2" providerId="ADAL" clId="{506D5603-ADC7-4D26-A9C7-C47A93C80DDC}" dt="2022-04-03T13:47:09.130" v="897" actId="6549"/>
          <ac:spMkLst>
            <pc:docMk/>
            <pc:sldMk cId="3844419895" sldId="312"/>
            <ac:spMk id="6" creationId="{DC24178F-0567-4001-8423-DFA5B89CA1C8}"/>
          </ac:spMkLst>
        </pc:spChg>
        <pc:spChg chg="mod">
          <ac:chgData name="Rémi GRIOT" userId="404fa6aa-8cbe-48db-b1d6-0c660de8b4e2" providerId="ADAL" clId="{506D5603-ADC7-4D26-A9C7-C47A93C80DDC}" dt="2022-04-03T13:47:13.973" v="899" actId="20577"/>
          <ac:spMkLst>
            <pc:docMk/>
            <pc:sldMk cId="3844419895" sldId="312"/>
            <ac:spMk id="12" creationId="{00000000-0000-0000-0000-000000000000}"/>
          </ac:spMkLst>
        </pc:spChg>
        <pc:spChg chg="mod">
          <ac:chgData name="Rémi GRIOT" userId="404fa6aa-8cbe-48db-b1d6-0c660de8b4e2" providerId="ADAL" clId="{506D5603-ADC7-4D26-A9C7-C47A93C80DDC}" dt="2022-04-03T13:23:40.475" v="879" actId="313"/>
          <ac:spMkLst>
            <pc:docMk/>
            <pc:sldMk cId="3844419895" sldId="312"/>
            <ac:spMk id="14" creationId="{00000000-0000-0000-0000-000000000000}"/>
          </ac:spMkLst>
        </pc:spChg>
        <pc:spChg chg="mod">
          <ac:chgData name="Rémi GRIOT" userId="404fa6aa-8cbe-48db-b1d6-0c660de8b4e2" providerId="ADAL" clId="{506D5603-ADC7-4D26-A9C7-C47A93C80DDC}" dt="2022-04-03T13:23:39.036" v="878" actId="313"/>
          <ac:spMkLst>
            <pc:docMk/>
            <pc:sldMk cId="3844419895" sldId="312"/>
            <ac:spMk id="15" creationId="{00000000-0000-0000-0000-000000000000}"/>
          </ac:spMkLst>
        </pc:spChg>
        <pc:cxnChg chg="mod">
          <ac:chgData name="Rémi GRIOT" userId="404fa6aa-8cbe-48db-b1d6-0c660de8b4e2" providerId="ADAL" clId="{506D5603-ADC7-4D26-A9C7-C47A93C80DDC}" dt="2022-04-03T13:47:13.973" v="899" actId="20577"/>
          <ac:cxnSpMkLst>
            <pc:docMk/>
            <pc:sldMk cId="3844419895" sldId="312"/>
            <ac:cxnSpMk id="13" creationId="{00000000-0000-0000-0000-000000000000}"/>
          </ac:cxnSpMkLst>
        </pc:cxnChg>
      </pc:sldChg>
      <pc:sldChg chg="addSp delSp modSp add mod">
        <pc:chgData name="Rémi GRIOT" userId="404fa6aa-8cbe-48db-b1d6-0c660de8b4e2" providerId="ADAL" clId="{506D5603-ADC7-4D26-A9C7-C47A93C80DDC}" dt="2022-04-03T13:47:52.411" v="906" actId="20577"/>
        <pc:sldMkLst>
          <pc:docMk/>
          <pc:sldMk cId="1458028893" sldId="313"/>
        </pc:sldMkLst>
        <pc:spChg chg="mod">
          <ac:chgData name="Rémi GRIOT" userId="404fa6aa-8cbe-48db-b1d6-0c660de8b4e2" providerId="ADAL" clId="{506D5603-ADC7-4D26-A9C7-C47A93C80DDC}" dt="2022-04-03T13:47:52.411" v="906" actId="20577"/>
          <ac:spMkLst>
            <pc:docMk/>
            <pc:sldMk cId="1458028893" sldId="313"/>
            <ac:spMk id="3" creationId="{00000000-0000-0000-0000-000000000000}"/>
          </ac:spMkLst>
        </pc:spChg>
        <pc:spChg chg="mod">
          <ac:chgData name="Rémi GRIOT" userId="404fa6aa-8cbe-48db-b1d6-0c660de8b4e2" providerId="ADAL" clId="{506D5603-ADC7-4D26-A9C7-C47A93C80DDC}" dt="2022-04-03T13:47:40.672" v="901" actId="20577"/>
          <ac:spMkLst>
            <pc:docMk/>
            <pc:sldMk cId="1458028893" sldId="313"/>
            <ac:spMk id="12" creationId="{00000000-0000-0000-0000-000000000000}"/>
          </ac:spMkLst>
        </pc:spChg>
        <pc:picChg chg="del">
          <ac:chgData name="Rémi GRIOT" userId="404fa6aa-8cbe-48db-b1d6-0c660de8b4e2" providerId="ADAL" clId="{506D5603-ADC7-4D26-A9C7-C47A93C80DDC}" dt="2022-04-03T13:40:32.738" v="880" actId="478"/>
          <ac:picMkLst>
            <pc:docMk/>
            <pc:sldMk cId="1458028893" sldId="313"/>
            <ac:picMk id="4" creationId="{00000000-0000-0000-0000-000000000000}"/>
          </ac:picMkLst>
        </pc:picChg>
        <pc:picChg chg="add del mod">
          <ac:chgData name="Rémi GRIOT" userId="404fa6aa-8cbe-48db-b1d6-0c660de8b4e2" providerId="ADAL" clId="{506D5603-ADC7-4D26-A9C7-C47A93C80DDC}" dt="2022-04-03T13:42:11.379" v="887" actId="478"/>
          <ac:picMkLst>
            <pc:docMk/>
            <pc:sldMk cId="1458028893" sldId="313"/>
            <ac:picMk id="7" creationId="{EA601042-A0C6-4E02-868D-7C275F3DBC07}"/>
          </ac:picMkLst>
        </pc:picChg>
        <pc:picChg chg="del">
          <ac:chgData name="Rémi GRIOT" userId="404fa6aa-8cbe-48db-b1d6-0c660de8b4e2" providerId="ADAL" clId="{506D5603-ADC7-4D26-A9C7-C47A93C80DDC}" dt="2022-04-03T13:40:46.749" v="886" actId="478"/>
          <ac:picMkLst>
            <pc:docMk/>
            <pc:sldMk cId="1458028893" sldId="313"/>
            <ac:picMk id="17" creationId="{00000000-0000-0000-0000-000000000000}"/>
          </ac:picMkLst>
        </pc:picChg>
        <pc:picChg chg="add mod">
          <ac:chgData name="Rémi GRIOT" userId="404fa6aa-8cbe-48db-b1d6-0c660de8b4e2" providerId="ADAL" clId="{506D5603-ADC7-4D26-A9C7-C47A93C80DDC}" dt="2022-04-03T13:42:16.563" v="891" actId="1076"/>
          <ac:picMkLst>
            <pc:docMk/>
            <pc:sldMk cId="1458028893" sldId="313"/>
            <ac:picMk id="19" creationId="{49E03F58-838F-4BDB-985F-9D32371FFA9D}"/>
          </ac:picMkLst>
        </pc:picChg>
        <pc:picChg chg="add mod">
          <ac:chgData name="Rémi GRIOT" userId="404fa6aa-8cbe-48db-b1d6-0c660de8b4e2" providerId="ADAL" clId="{506D5603-ADC7-4D26-A9C7-C47A93C80DDC}" dt="2022-04-03T13:43:07.547" v="895" actId="1076"/>
          <ac:picMkLst>
            <pc:docMk/>
            <pc:sldMk cId="1458028893" sldId="313"/>
            <ac:picMk id="21" creationId="{C43FA642-A988-4EA3-9CC6-02E2F0EDB09A}"/>
          </ac:picMkLst>
        </pc:picChg>
        <pc:cxnChg chg="mod">
          <ac:chgData name="Rémi GRIOT" userId="404fa6aa-8cbe-48db-b1d6-0c660de8b4e2" providerId="ADAL" clId="{506D5603-ADC7-4D26-A9C7-C47A93C80DDC}" dt="2022-04-03T13:47:52.411" v="906" actId="20577"/>
          <ac:cxnSpMkLst>
            <pc:docMk/>
            <pc:sldMk cId="1458028893" sldId="313"/>
            <ac:cxnSpMk id="11" creationId="{00000000-0000-0000-0000-000000000000}"/>
          </ac:cxnSpMkLst>
        </pc:cxnChg>
        <pc:cxnChg chg="mod">
          <ac:chgData name="Rémi GRIOT" userId="404fa6aa-8cbe-48db-b1d6-0c660de8b4e2" providerId="ADAL" clId="{506D5603-ADC7-4D26-A9C7-C47A93C80DDC}" dt="2022-04-03T13:47:40.672" v="901" actId="20577"/>
          <ac:cxnSpMkLst>
            <pc:docMk/>
            <pc:sldMk cId="1458028893" sldId="313"/>
            <ac:cxnSpMk id="13" creationId="{00000000-0000-0000-0000-000000000000}"/>
          </ac:cxnSpMkLst>
        </pc:cxnChg>
      </pc:sldChg>
      <pc:sldChg chg="modSp add mod">
        <pc:chgData name="Rémi GRIOT" userId="404fa6aa-8cbe-48db-b1d6-0c660de8b4e2" providerId="ADAL" clId="{506D5603-ADC7-4D26-A9C7-C47A93C80DDC}" dt="2022-04-03T13:48:18.941" v="909" actId="20577"/>
        <pc:sldMkLst>
          <pc:docMk/>
          <pc:sldMk cId="831006420" sldId="314"/>
        </pc:sldMkLst>
        <pc:spChg chg="mod">
          <ac:chgData name="Rémi GRIOT" userId="404fa6aa-8cbe-48db-b1d6-0c660de8b4e2" providerId="ADAL" clId="{506D5603-ADC7-4D26-A9C7-C47A93C80DDC}" dt="2022-04-03T13:48:18.941" v="909" actId="20577"/>
          <ac:spMkLst>
            <pc:docMk/>
            <pc:sldMk cId="831006420" sldId="314"/>
            <ac:spMk id="3" creationId="{00000000-0000-0000-0000-000000000000}"/>
          </ac:spMkLst>
        </pc:spChg>
        <pc:spChg chg="mod">
          <ac:chgData name="Rémi GRIOT" userId="404fa6aa-8cbe-48db-b1d6-0c660de8b4e2" providerId="ADAL" clId="{506D5603-ADC7-4D26-A9C7-C47A93C80DDC}" dt="2022-04-03T13:48:16.250" v="907" actId="20577"/>
          <ac:spMkLst>
            <pc:docMk/>
            <pc:sldMk cId="831006420" sldId="314"/>
            <ac:spMk id="10" creationId="{00000000-0000-0000-0000-000000000000}"/>
          </ac:spMkLst>
        </pc:spChg>
        <pc:cxnChg chg="mod">
          <ac:chgData name="Rémi GRIOT" userId="404fa6aa-8cbe-48db-b1d6-0c660de8b4e2" providerId="ADAL" clId="{506D5603-ADC7-4D26-A9C7-C47A93C80DDC}" dt="2022-04-03T13:48:18.941" v="909" actId="20577"/>
          <ac:cxnSpMkLst>
            <pc:docMk/>
            <pc:sldMk cId="831006420" sldId="314"/>
            <ac:cxnSpMk id="11" creationId="{00000000-0000-0000-0000-000000000000}"/>
          </ac:cxnSpMkLst>
        </pc:cxnChg>
      </pc:sldChg>
      <pc:sldChg chg="addSp modSp add mod">
        <pc:chgData name="Rémi GRIOT" userId="404fa6aa-8cbe-48db-b1d6-0c660de8b4e2" providerId="ADAL" clId="{506D5603-ADC7-4D26-A9C7-C47A93C80DDC}" dt="2022-04-03T14:01:08.897" v="974" actId="1036"/>
        <pc:sldMkLst>
          <pc:docMk/>
          <pc:sldMk cId="1528051523" sldId="315"/>
        </pc:sldMkLst>
        <pc:spChg chg="mod">
          <ac:chgData name="Rémi GRIOT" userId="404fa6aa-8cbe-48db-b1d6-0c660de8b4e2" providerId="ADAL" clId="{506D5603-ADC7-4D26-A9C7-C47A93C80DDC}" dt="2022-04-03T13:59:07.622" v="935" actId="6549"/>
          <ac:spMkLst>
            <pc:docMk/>
            <pc:sldMk cId="1528051523" sldId="315"/>
            <ac:spMk id="5" creationId="{00000000-0000-0000-0000-000000000000}"/>
          </ac:spMkLst>
        </pc:spChg>
        <pc:spChg chg="add mod">
          <ac:chgData name="Rémi GRIOT" userId="404fa6aa-8cbe-48db-b1d6-0c660de8b4e2" providerId="ADAL" clId="{506D5603-ADC7-4D26-A9C7-C47A93C80DDC}" dt="2022-04-03T14:01:08.897" v="974" actId="1036"/>
          <ac:spMkLst>
            <pc:docMk/>
            <pc:sldMk cId="1528051523" sldId="315"/>
            <ac:spMk id="15" creationId="{ABFFDF4A-DC49-4D05-986F-2B56E424AEFE}"/>
          </ac:spMkLst>
        </pc:spChg>
        <pc:spChg chg="add mod">
          <ac:chgData name="Rémi GRIOT" userId="404fa6aa-8cbe-48db-b1d6-0c660de8b4e2" providerId="ADAL" clId="{506D5603-ADC7-4D26-A9C7-C47A93C80DDC}" dt="2022-04-03T14:01:04.518" v="971" actId="1036"/>
          <ac:spMkLst>
            <pc:docMk/>
            <pc:sldMk cId="1528051523" sldId="315"/>
            <ac:spMk id="16" creationId="{9F4A0DEA-017F-45CB-92DE-54ECFB9C890F}"/>
          </ac:spMkLst>
        </pc:spChg>
        <pc:spChg chg="mod">
          <ac:chgData name="Rémi GRIOT" userId="404fa6aa-8cbe-48db-b1d6-0c660de8b4e2" providerId="ADAL" clId="{506D5603-ADC7-4D26-A9C7-C47A93C80DDC}" dt="2022-04-03T14:00:00.967" v="939" actId="1076"/>
          <ac:spMkLst>
            <pc:docMk/>
            <pc:sldMk cId="1528051523" sldId="315"/>
            <ac:spMk id="33" creationId="{00000000-0000-0000-0000-000000000000}"/>
          </ac:spMkLst>
        </pc:spChg>
        <pc:cxnChg chg="mod">
          <ac:chgData name="Rémi GRIOT" userId="404fa6aa-8cbe-48db-b1d6-0c660de8b4e2" providerId="ADAL" clId="{506D5603-ADC7-4D26-A9C7-C47A93C80DDC}" dt="2022-04-03T14:00:07.369" v="940" actId="14100"/>
          <ac:cxnSpMkLst>
            <pc:docMk/>
            <pc:sldMk cId="1528051523" sldId="315"/>
            <ac:cxnSpMk id="32" creationId="{00000000-0000-0000-0000-000000000000}"/>
          </ac:cxnSpMkLst>
        </pc:cxnChg>
      </pc:sldChg>
      <pc:sldChg chg="modSp add mod">
        <pc:chgData name="Rémi GRIOT" userId="404fa6aa-8cbe-48db-b1d6-0c660de8b4e2" providerId="ADAL" clId="{506D5603-ADC7-4D26-A9C7-C47A93C80DDC}" dt="2022-04-03T14:02:37.290" v="979"/>
        <pc:sldMkLst>
          <pc:docMk/>
          <pc:sldMk cId="2230059894" sldId="316"/>
        </pc:sldMkLst>
        <pc:spChg chg="mod">
          <ac:chgData name="Rémi GRIOT" userId="404fa6aa-8cbe-48db-b1d6-0c660de8b4e2" providerId="ADAL" clId="{506D5603-ADC7-4D26-A9C7-C47A93C80DDC}" dt="2022-04-03T14:02:33.228" v="976" actId="21"/>
          <ac:spMkLst>
            <pc:docMk/>
            <pc:sldMk cId="2230059894" sldId="316"/>
            <ac:spMk id="5" creationId="{00000000-0000-0000-0000-000000000000}"/>
          </ac:spMkLst>
        </pc:spChg>
        <pc:spChg chg="mod">
          <ac:chgData name="Rémi GRIOT" userId="404fa6aa-8cbe-48db-b1d6-0c660de8b4e2" providerId="ADAL" clId="{506D5603-ADC7-4D26-A9C7-C47A93C80DDC}" dt="2022-04-03T14:02:37.290" v="979"/>
          <ac:spMkLst>
            <pc:docMk/>
            <pc:sldMk cId="2230059894" sldId="316"/>
            <ac:spMk id="18" creationId="{00000000-0000-0000-0000-000000000000}"/>
          </ac:spMkLst>
        </pc:spChg>
        <pc:spChg chg="mod">
          <ac:chgData name="Rémi GRIOT" userId="404fa6aa-8cbe-48db-b1d6-0c660de8b4e2" providerId="ADAL" clId="{506D5603-ADC7-4D26-A9C7-C47A93C80DDC}" dt="2022-04-03T13:50:01.038" v="910" actId="313"/>
          <ac:spMkLst>
            <pc:docMk/>
            <pc:sldMk cId="2230059894" sldId="316"/>
            <ac:spMk id="42" creationId="{00000000-0000-0000-0000-000000000000}"/>
          </ac:spMkLst>
        </pc:spChg>
      </pc:sldChg>
      <pc:sldChg chg="modSp add mod">
        <pc:chgData name="Rémi GRIOT" userId="404fa6aa-8cbe-48db-b1d6-0c660de8b4e2" providerId="ADAL" clId="{506D5603-ADC7-4D26-A9C7-C47A93C80DDC}" dt="2022-04-03T14:04:01.875" v="983" actId="12"/>
        <pc:sldMkLst>
          <pc:docMk/>
          <pc:sldMk cId="456103741" sldId="317"/>
        </pc:sldMkLst>
        <pc:spChg chg="mod">
          <ac:chgData name="Rémi GRIOT" userId="404fa6aa-8cbe-48db-b1d6-0c660de8b4e2" providerId="ADAL" clId="{506D5603-ADC7-4D26-A9C7-C47A93C80DDC}" dt="2022-04-03T14:03:11.165" v="981" actId="21"/>
          <ac:spMkLst>
            <pc:docMk/>
            <pc:sldMk cId="456103741" sldId="317"/>
            <ac:spMk id="5" creationId="{00000000-0000-0000-0000-000000000000}"/>
          </ac:spMkLst>
        </pc:spChg>
        <pc:spChg chg="mod">
          <ac:chgData name="Rémi GRIOT" userId="404fa6aa-8cbe-48db-b1d6-0c660de8b4e2" providerId="ADAL" clId="{506D5603-ADC7-4D26-A9C7-C47A93C80DDC}" dt="2022-04-03T14:04:01.875" v="983" actId="12"/>
          <ac:spMkLst>
            <pc:docMk/>
            <pc:sldMk cId="456103741" sldId="317"/>
            <ac:spMk id="17" creationId="{00000000-0000-0000-0000-000000000000}"/>
          </ac:spMkLst>
        </pc:spChg>
        <pc:spChg chg="mod">
          <ac:chgData name="Rémi GRIOT" userId="404fa6aa-8cbe-48db-b1d6-0c660de8b4e2" providerId="ADAL" clId="{506D5603-ADC7-4D26-A9C7-C47A93C80DDC}" dt="2022-04-03T14:03:13.325" v="982"/>
          <ac:spMkLst>
            <pc:docMk/>
            <pc:sldMk cId="456103741" sldId="317"/>
            <ac:spMk id="18" creationId="{00000000-0000-0000-0000-000000000000}"/>
          </ac:spMkLst>
        </pc:spChg>
      </pc:sldChg>
      <pc:sldChg chg="add">
        <pc:chgData name="Rémi GRIOT" userId="404fa6aa-8cbe-48db-b1d6-0c660de8b4e2" providerId="ADAL" clId="{506D5603-ADC7-4D26-A9C7-C47A93C80DDC}" dt="2022-04-01T14:37:07.210" v="273"/>
        <pc:sldMkLst>
          <pc:docMk/>
          <pc:sldMk cId="2675621755" sldId="318"/>
        </pc:sldMkLst>
      </pc:sldChg>
      <pc:sldChg chg="modSp add mod">
        <pc:chgData name="Rémi GRIOT" userId="404fa6aa-8cbe-48db-b1d6-0c660de8b4e2" providerId="ADAL" clId="{506D5603-ADC7-4D26-A9C7-C47A93C80DDC}" dt="2022-04-03T14:04:19.713" v="985"/>
        <pc:sldMkLst>
          <pc:docMk/>
          <pc:sldMk cId="3833682147" sldId="319"/>
        </pc:sldMkLst>
        <pc:spChg chg="mod">
          <ac:chgData name="Rémi GRIOT" userId="404fa6aa-8cbe-48db-b1d6-0c660de8b4e2" providerId="ADAL" clId="{506D5603-ADC7-4D26-A9C7-C47A93C80DDC}" dt="2022-04-03T14:04:19.713" v="985"/>
          <ac:spMkLst>
            <pc:docMk/>
            <pc:sldMk cId="3833682147" sldId="319"/>
            <ac:spMk id="5" creationId="{00000000-0000-0000-0000-000000000000}"/>
          </ac:spMkLst>
        </pc:spChg>
        <pc:spChg chg="mod">
          <ac:chgData name="Rémi GRIOT" userId="404fa6aa-8cbe-48db-b1d6-0c660de8b4e2" providerId="ADAL" clId="{506D5603-ADC7-4D26-A9C7-C47A93C80DDC}" dt="2022-04-03T14:04:09.202" v="984" actId="12"/>
          <ac:spMkLst>
            <pc:docMk/>
            <pc:sldMk cId="3833682147" sldId="319"/>
            <ac:spMk id="18" creationId="{00000000-0000-0000-0000-000000000000}"/>
          </ac:spMkLst>
        </pc:spChg>
      </pc:sldChg>
      <pc:sldChg chg="modSp add mod">
        <pc:chgData name="Rémi GRIOT" userId="404fa6aa-8cbe-48db-b1d6-0c660de8b4e2" providerId="ADAL" clId="{506D5603-ADC7-4D26-A9C7-C47A93C80DDC}" dt="2022-04-03T14:05:19.952" v="1009" actId="5793"/>
        <pc:sldMkLst>
          <pc:docMk/>
          <pc:sldMk cId="3261290156" sldId="320"/>
        </pc:sldMkLst>
        <pc:spChg chg="mod">
          <ac:chgData name="Rémi GRIOT" userId="404fa6aa-8cbe-48db-b1d6-0c660de8b4e2" providerId="ADAL" clId="{506D5603-ADC7-4D26-A9C7-C47A93C80DDC}" dt="2022-04-03T14:05:02.031" v="991"/>
          <ac:spMkLst>
            <pc:docMk/>
            <pc:sldMk cId="3261290156" sldId="320"/>
            <ac:spMk id="5" creationId="{00000000-0000-0000-0000-000000000000}"/>
          </ac:spMkLst>
        </pc:spChg>
        <pc:spChg chg="mod">
          <ac:chgData name="Rémi GRIOT" userId="404fa6aa-8cbe-48db-b1d6-0c660de8b4e2" providerId="ADAL" clId="{506D5603-ADC7-4D26-A9C7-C47A93C80DDC}" dt="2022-04-03T14:05:19.952" v="1009" actId="5793"/>
          <ac:spMkLst>
            <pc:docMk/>
            <pc:sldMk cId="3261290156" sldId="320"/>
            <ac:spMk id="17" creationId="{00000000-0000-0000-0000-000000000000}"/>
          </ac:spMkLst>
        </pc:spChg>
        <pc:spChg chg="mod">
          <ac:chgData name="Rémi GRIOT" userId="404fa6aa-8cbe-48db-b1d6-0c660de8b4e2" providerId="ADAL" clId="{506D5603-ADC7-4D26-A9C7-C47A93C80DDC}" dt="2022-04-03T14:04:48.195" v="990" actId="20577"/>
          <ac:spMkLst>
            <pc:docMk/>
            <pc:sldMk cId="3261290156" sldId="320"/>
            <ac:spMk id="18" creationId="{00000000-0000-0000-0000-000000000000}"/>
          </ac:spMkLst>
        </pc:spChg>
      </pc:sldChg>
      <pc:sldChg chg="modSp add mod">
        <pc:chgData name="Rémi GRIOT" userId="404fa6aa-8cbe-48db-b1d6-0c660de8b4e2" providerId="ADAL" clId="{506D5603-ADC7-4D26-A9C7-C47A93C80DDC}" dt="2022-04-03T14:06:34.919" v="1018" actId="20577"/>
        <pc:sldMkLst>
          <pc:docMk/>
          <pc:sldMk cId="3918117396" sldId="321"/>
        </pc:sldMkLst>
        <pc:spChg chg="mod">
          <ac:chgData name="Rémi GRIOT" userId="404fa6aa-8cbe-48db-b1d6-0c660de8b4e2" providerId="ADAL" clId="{506D5603-ADC7-4D26-A9C7-C47A93C80DDC}" dt="2022-04-03T14:05:59.197" v="1017"/>
          <ac:spMkLst>
            <pc:docMk/>
            <pc:sldMk cId="3918117396" sldId="321"/>
            <ac:spMk id="5" creationId="{00000000-0000-0000-0000-000000000000}"/>
          </ac:spMkLst>
        </pc:spChg>
        <pc:spChg chg="mod">
          <ac:chgData name="Rémi GRIOT" userId="404fa6aa-8cbe-48db-b1d6-0c660de8b4e2" providerId="ADAL" clId="{506D5603-ADC7-4D26-A9C7-C47A93C80DDC}" dt="2022-04-03T14:06:34.919" v="1018" actId="20577"/>
          <ac:spMkLst>
            <pc:docMk/>
            <pc:sldMk cId="3918117396" sldId="321"/>
            <ac:spMk id="17" creationId="{00000000-0000-0000-0000-000000000000}"/>
          </ac:spMkLst>
        </pc:spChg>
        <pc:spChg chg="mod">
          <ac:chgData name="Rémi GRIOT" userId="404fa6aa-8cbe-48db-b1d6-0c660de8b4e2" providerId="ADAL" clId="{506D5603-ADC7-4D26-A9C7-C47A93C80DDC}" dt="2022-04-03T14:05:47.292" v="1016" actId="20577"/>
          <ac:spMkLst>
            <pc:docMk/>
            <pc:sldMk cId="3918117396" sldId="321"/>
            <ac:spMk id="18" creationId="{00000000-0000-0000-0000-000000000000}"/>
          </ac:spMkLst>
        </pc:spChg>
      </pc:sldChg>
      <pc:sldChg chg="modSp add mod">
        <pc:chgData name="Rémi GRIOT" userId="404fa6aa-8cbe-48db-b1d6-0c660de8b4e2" providerId="ADAL" clId="{506D5603-ADC7-4D26-A9C7-C47A93C80DDC}" dt="2022-04-03T15:23:42.021" v="1085" actId="6549"/>
        <pc:sldMkLst>
          <pc:docMk/>
          <pc:sldMk cId="1519330842" sldId="323"/>
        </pc:sldMkLst>
        <pc:spChg chg="mod">
          <ac:chgData name="Rémi GRIOT" userId="404fa6aa-8cbe-48db-b1d6-0c660de8b4e2" providerId="ADAL" clId="{506D5603-ADC7-4D26-A9C7-C47A93C80DDC}" dt="2022-04-03T14:10:56.856" v="1041" actId="21"/>
          <ac:spMkLst>
            <pc:docMk/>
            <pc:sldMk cId="1519330842" sldId="323"/>
            <ac:spMk id="5" creationId="{00000000-0000-0000-0000-000000000000}"/>
          </ac:spMkLst>
        </pc:spChg>
        <pc:spChg chg="mod">
          <ac:chgData name="Rémi GRIOT" userId="404fa6aa-8cbe-48db-b1d6-0c660de8b4e2" providerId="ADAL" clId="{506D5603-ADC7-4D26-A9C7-C47A93C80DDC}" dt="2022-04-03T14:11:38.600" v="1059" actId="14100"/>
          <ac:spMkLst>
            <pc:docMk/>
            <pc:sldMk cId="1519330842" sldId="323"/>
            <ac:spMk id="8" creationId="{00000000-0000-0000-0000-000000000000}"/>
          </ac:spMkLst>
        </pc:spChg>
        <pc:spChg chg="mod">
          <ac:chgData name="Rémi GRIOT" userId="404fa6aa-8cbe-48db-b1d6-0c660de8b4e2" providerId="ADAL" clId="{506D5603-ADC7-4D26-A9C7-C47A93C80DDC}" dt="2022-04-03T15:23:42.021" v="1085" actId="6549"/>
          <ac:spMkLst>
            <pc:docMk/>
            <pc:sldMk cId="1519330842" sldId="323"/>
            <ac:spMk id="17" creationId="{00000000-0000-0000-0000-000000000000}"/>
          </ac:spMkLst>
        </pc:spChg>
        <pc:spChg chg="mod">
          <ac:chgData name="Rémi GRIOT" userId="404fa6aa-8cbe-48db-b1d6-0c660de8b4e2" providerId="ADAL" clId="{506D5603-ADC7-4D26-A9C7-C47A93C80DDC}" dt="2022-04-03T14:11:03.878" v="1044" actId="20577"/>
          <ac:spMkLst>
            <pc:docMk/>
            <pc:sldMk cId="1519330842" sldId="323"/>
            <ac:spMk id="18" creationId="{00000000-0000-0000-0000-000000000000}"/>
          </ac:spMkLst>
        </pc:spChg>
      </pc:sldChg>
      <pc:sldChg chg="modSp add mod">
        <pc:chgData name="Rémi GRIOT" userId="404fa6aa-8cbe-48db-b1d6-0c660de8b4e2" providerId="ADAL" clId="{506D5603-ADC7-4D26-A9C7-C47A93C80DDC}" dt="2022-04-03T20:56:54.091" v="1519"/>
        <pc:sldMkLst>
          <pc:docMk/>
          <pc:sldMk cId="2599402524" sldId="324"/>
        </pc:sldMkLst>
        <pc:spChg chg="mod">
          <ac:chgData name="Rémi GRIOT" userId="404fa6aa-8cbe-48db-b1d6-0c660de8b4e2" providerId="ADAL" clId="{506D5603-ADC7-4D26-A9C7-C47A93C80DDC}" dt="2022-04-03T14:18:27.921" v="1076"/>
          <ac:spMkLst>
            <pc:docMk/>
            <pc:sldMk cId="2599402524" sldId="324"/>
            <ac:spMk id="5" creationId="{00000000-0000-0000-0000-000000000000}"/>
          </ac:spMkLst>
        </pc:spChg>
        <pc:spChg chg="mod">
          <ac:chgData name="Rémi GRIOT" userId="404fa6aa-8cbe-48db-b1d6-0c660de8b4e2" providerId="ADAL" clId="{506D5603-ADC7-4D26-A9C7-C47A93C80DDC}" dt="2022-04-03T20:56:54.091" v="1519"/>
          <ac:spMkLst>
            <pc:docMk/>
            <pc:sldMk cId="2599402524" sldId="324"/>
            <ac:spMk id="17" creationId="{00000000-0000-0000-0000-000000000000}"/>
          </ac:spMkLst>
        </pc:spChg>
        <pc:spChg chg="mod">
          <ac:chgData name="Rémi GRIOT" userId="404fa6aa-8cbe-48db-b1d6-0c660de8b4e2" providerId="ADAL" clId="{506D5603-ADC7-4D26-A9C7-C47A93C80DDC}" dt="2022-04-03T14:12:48.307" v="1075" actId="20577"/>
          <ac:spMkLst>
            <pc:docMk/>
            <pc:sldMk cId="2599402524" sldId="324"/>
            <ac:spMk id="18" creationId="{00000000-0000-0000-0000-000000000000}"/>
          </ac:spMkLst>
        </pc:spChg>
      </pc:sldChg>
      <pc:sldChg chg="addSp delSp modSp add mod">
        <pc:chgData name="Rémi GRIOT" userId="404fa6aa-8cbe-48db-b1d6-0c660de8b4e2" providerId="ADAL" clId="{506D5603-ADC7-4D26-A9C7-C47A93C80DDC}" dt="2022-04-03T20:26:28.770" v="1489" actId="255"/>
        <pc:sldMkLst>
          <pc:docMk/>
          <pc:sldMk cId="1992502036" sldId="325"/>
        </pc:sldMkLst>
        <pc:spChg chg="mod">
          <ac:chgData name="Rémi GRIOT" userId="404fa6aa-8cbe-48db-b1d6-0c660de8b4e2" providerId="ADAL" clId="{506D5603-ADC7-4D26-A9C7-C47A93C80DDC}" dt="2022-04-03T20:07:05.772" v="1386" actId="20577"/>
          <ac:spMkLst>
            <pc:docMk/>
            <pc:sldMk cId="1992502036" sldId="325"/>
            <ac:spMk id="4" creationId="{B54077AA-D3A3-47BB-8AEC-7879DE11F036}"/>
          </ac:spMkLst>
        </pc:spChg>
        <pc:spChg chg="mod">
          <ac:chgData name="Rémi GRIOT" userId="404fa6aa-8cbe-48db-b1d6-0c660de8b4e2" providerId="ADAL" clId="{506D5603-ADC7-4D26-A9C7-C47A93C80DDC}" dt="2022-04-03T14:18:33.140" v="1077"/>
          <ac:spMkLst>
            <pc:docMk/>
            <pc:sldMk cId="1992502036" sldId="325"/>
            <ac:spMk id="5" creationId="{00000000-0000-0000-0000-000000000000}"/>
          </ac:spMkLst>
        </pc:spChg>
        <pc:spChg chg="mod">
          <ac:chgData name="Rémi GRIOT" userId="404fa6aa-8cbe-48db-b1d6-0c660de8b4e2" providerId="ADAL" clId="{506D5603-ADC7-4D26-A9C7-C47A93C80DDC}" dt="2022-04-03T20:07:08.397" v="1387" actId="20577"/>
          <ac:spMkLst>
            <pc:docMk/>
            <pc:sldMk cId="1992502036" sldId="325"/>
            <ac:spMk id="6" creationId="{ECF00F93-D657-4550-AAC4-A65EE5EC2BA8}"/>
          </ac:spMkLst>
        </pc:spChg>
        <pc:spChg chg="mod">
          <ac:chgData name="Rémi GRIOT" userId="404fa6aa-8cbe-48db-b1d6-0c660de8b4e2" providerId="ADAL" clId="{506D5603-ADC7-4D26-A9C7-C47A93C80DDC}" dt="2022-04-03T20:22:53.475" v="1421" actId="255"/>
          <ac:spMkLst>
            <pc:docMk/>
            <pc:sldMk cId="1992502036" sldId="325"/>
            <ac:spMk id="7" creationId="{00000000-0000-0000-0000-000000000000}"/>
          </ac:spMkLst>
        </pc:spChg>
        <pc:spChg chg="mod">
          <ac:chgData name="Rémi GRIOT" userId="404fa6aa-8cbe-48db-b1d6-0c660de8b4e2" providerId="ADAL" clId="{506D5603-ADC7-4D26-A9C7-C47A93C80DDC}" dt="2022-04-03T20:26:28.770" v="1489" actId="255"/>
          <ac:spMkLst>
            <pc:docMk/>
            <pc:sldMk cId="1992502036" sldId="325"/>
            <ac:spMk id="15" creationId="{00000000-0000-0000-0000-000000000000}"/>
          </ac:spMkLst>
        </pc:spChg>
        <pc:spChg chg="mod">
          <ac:chgData name="Rémi GRIOT" userId="404fa6aa-8cbe-48db-b1d6-0c660de8b4e2" providerId="ADAL" clId="{506D5603-ADC7-4D26-A9C7-C47A93C80DDC}" dt="2022-04-03T20:25:46.486" v="1482" actId="1076"/>
          <ac:spMkLst>
            <pc:docMk/>
            <pc:sldMk cId="1992502036" sldId="325"/>
            <ac:spMk id="18" creationId="{00000000-0000-0000-0000-000000000000}"/>
          </ac:spMkLst>
        </pc:spChg>
        <pc:spChg chg="add del mod">
          <ac:chgData name="Rémi GRIOT" userId="404fa6aa-8cbe-48db-b1d6-0c660de8b4e2" providerId="ADAL" clId="{506D5603-ADC7-4D26-A9C7-C47A93C80DDC}" dt="2022-04-03T20:24:53.180" v="1467" actId="1038"/>
          <ac:spMkLst>
            <pc:docMk/>
            <pc:sldMk cId="1992502036" sldId="325"/>
            <ac:spMk id="19" creationId="{00000000-0000-0000-0000-000000000000}"/>
          </ac:spMkLst>
        </pc:spChg>
        <pc:spChg chg="mod">
          <ac:chgData name="Rémi GRIOT" userId="404fa6aa-8cbe-48db-b1d6-0c660de8b4e2" providerId="ADAL" clId="{506D5603-ADC7-4D26-A9C7-C47A93C80DDC}" dt="2022-04-03T20:07:03.831" v="1385" actId="20577"/>
          <ac:spMkLst>
            <pc:docMk/>
            <pc:sldMk cId="1992502036" sldId="325"/>
            <ac:spMk id="21" creationId="{00000000-0000-0000-0000-000000000000}"/>
          </ac:spMkLst>
        </pc:spChg>
        <pc:spChg chg="add mod">
          <ac:chgData name="Rémi GRIOT" userId="404fa6aa-8cbe-48db-b1d6-0c660de8b4e2" providerId="ADAL" clId="{506D5603-ADC7-4D26-A9C7-C47A93C80DDC}" dt="2022-04-03T20:26:22.073" v="1488" actId="1076"/>
          <ac:spMkLst>
            <pc:docMk/>
            <pc:sldMk cId="1992502036" sldId="325"/>
            <ac:spMk id="22" creationId="{4021454F-AF18-4388-9D76-5FF8A9B68457}"/>
          </ac:spMkLst>
        </pc:spChg>
        <pc:spChg chg="del mod">
          <ac:chgData name="Rémi GRIOT" userId="404fa6aa-8cbe-48db-b1d6-0c660de8b4e2" providerId="ADAL" clId="{506D5603-ADC7-4D26-A9C7-C47A93C80DDC}" dt="2022-04-03T20:23:54.605" v="1444" actId="478"/>
          <ac:spMkLst>
            <pc:docMk/>
            <pc:sldMk cId="1992502036" sldId="325"/>
            <ac:spMk id="24" creationId="{00000000-0000-0000-0000-000000000000}"/>
          </ac:spMkLst>
        </pc:spChg>
        <pc:spChg chg="mod">
          <ac:chgData name="Rémi GRIOT" userId="404fa6aa-8cbe-48db-b1d6-0c660de8b4e2" providerId="ADAL" clId="{506D5603-ADC7-4D26-A9C7-C47A93C80DDC}" dt="2022-04-03T20:08:36.207" v="1417" actId="1036"/>
          <ac:spMkLst>
            <pc:docMk/>
            <pc:sldMk cId="1992502036" sldId="325"/>
            <ac:spMk id="30" creationId="{807A7764-968E-4C65-8F60-403F78F1F218}"/>
          </ac:spMkLst>
        </pc:spChg>
        <pc:picChg chg="add del">
          <ac:chgData name="Rémi GRIOT" userId="404fa6aa-8cbe-48db-b1d6-0c660de8b4e2" providerId="ADAL" clId="{506D5603-ADC7-4D26-A9C7-C47A93C80DDC}" dt="2022-04-03T20:04:37.248" v="1382" actId="478"/>
          <ac:picMkLst>
            <pc:docMk/>
            <pc:sldMk cId="1992502036" sldId="325"/>
            <ac:picMk id="8" creationId="{00000000-0000-0000-0000-000000000000}"/>
          </ac:picMkLst>
        </pc:picChg>
        <pc:cxnChg chg="mod">
          <ac:chgData name="Rémi GRIOT" userId="404fa6aa-8cbe-48db-b1d6-0c660de8b4e2" providerId="ADAL" clId="{506D5603-ADC7-4D26-A9C7-C47A93C80DDC}" dt="2022-04-03T20:25:01.185" v="1468" actId="1076"/>
          <ac:cxnSpMkLst>
            <pc:docMk/>
            <pc:sldMk cId="1992502036" sldId="325"/>
            <ac:cxnSpMk id="16" creationId="{00000000-0000-0000-0000-000000000000}"/>
          </ac:cxnSpMkLst>
        </pc:cxnChg>
        <pc:cxnChg chg="add mod">
          <ac:chgData name="Rémi GRIOT" userId="404fa6aa-8cbe-48db-b1d6-0c660de8b4e2" providerId="ADAL" clId="{506D5603-ADC7-4D26-A9C7-C47A93C80DDC}" dt="2022-04-03T20:25:37.129" v="1473" actId="1076"/>
          <ac:cxnSpMkLst>
            <pc:docMk/>
            <pc:sldMk cId="1992502036" sldId="325"/>
            <ac:cxnSpMk id="25" creationId="{7ED0E167-971A-4AF6-919E-22CC80B8C7F4}"/>
          </ac:cxnSpMkLst>
        </pc:cxnChg>
      </pc:sldChg>
      <pc:sldChg chg="addSp modSp add mod">
        <pc:chgData name="Rémi GRIOT" userId="404fa6aa-8cbe-48db-b1d6-0c660de8b4e2" providerId="ADAL" clId="{506D5603-ADC7-4D26-A9C7-C47A93C80DDC}" dt="2022-04-03T21:45:50.270" v="1521"/>
        <pc:sldMkLst>
          <pc:docMk/>
          <pc:sldMk cId="2806878288" sldId="326"/>
        </pc:sldMkLst>
        <pc:spChg chg="mod">
          <ac:chgData name="Rémi GRIOT" userId="404fa6aa-8cbe-48db-b1d6-0c660de8b4e2" providerId="ADAL" clId="{506D5603-ADC7-4D26-A9C7-C47A93C80DDC}" dt="2022-04-03T21:45:50.270" v="1521"/>
          <ac:spMkLst>
            <pc:docMk/>
            <pc:sldMk cId="2806878288" sldId="326"/>
            <ac:spMk id="5" creationId="{00000000-0000-0000-0000-000000000000}"/>
          </ac:spMkLst>
        </pc:spChg>
        <pc:spChg chg="add mod">
          <ac:chgData name="Rémi GRIOT" userId="404fa6aa-8cbe-48db-b1d6-0c660de8b4e2" providerId="ADAL" clId="{506D5603-ADC7-4D26-A9C7-C47A93C80DDC}" dt="2022-04-03T20:54:51.739" v="1494" actId="208"/>
          <ac:spMkLst>
            <pc:docMk/>
            <pc:sldMk cId="2806878288" sldId="326"/>
            <ac:spMk id="6" creationId="{3DC8793C-0824-40E6-8330-354DCBE82A67}"/>
          </ac:spMkLst>
        </pc:spChg>
      </pc:sldChg>
      <pc:sldChg chg="modSp add mod">
        <pc:chgData name="Rémi GRIOT" userId="404fa6aa-8cbe-48db-b1d6-0c660de8b4e2" providerId="ADAL" clId="{506D5603-ADC7-4D26-A9C7-C47A93C80DDC}" dt="2022-04-03T21:45:55.462" v="1522"/>
        <pc:sldMkLst>
          <pc:docMk/>
          <pc:sldMk cId="3268571013" sldId="327"/>
        </pc:sldMkLst>
        <pc:spChg chg="mod">
          <ac:chgData name="Rémi GRIOT" userId="404fa6aa-8cbe-48db-b1d6-0c660de8b4e2" providerId="ADAL" clId="{506D5603-ADC7-4D26-A9C7-C47A93C80DDC}" dt="2022-04-03T21:45:55.462" v="1522"/>
          <ac:spMkLst>
            <pc:docMk/>
            <pc:sldMk cId="3268571013" sldId="327"/>
            <ac:spMk id="5" creationId="{00000000-0000-0000-0000-000000000000}"/>
          </ac:spMkLst>
        </pc:spChg>
      </pc:sldChg>
      <pc:sldChg chg="modSp add mod">
        <pc:chgData name="Rémi GRIOT" userId="404fa6aa-8cbe-48db-b1d6-0c660de8b4e2" providerId="ADAL" clId="{506D5603-ADC7-4D26-A9C7-C47A93C80DDC}" dt="2022-04-03T21:45:59.033" v="1523"/>
        <pc:sldMkLst>
          <pc:docMk/>
          <pc:sldMk cId="2005909940" sldId="328"/>
        </pc:sldMkLst>
        <pc:spChg chg="mod">
          <ac:chgData name="Rémi GRIOT" userId="404fa6aa-8cbe-48db-b1d6-0c660de8b4e2" providerId="ADAL" clId="{506D5603-ADC7-4D26-A9C7-C47A93C80DDC}" dt="2022-04-03T21:45:59.033" v="1523"/>
          <ac:spMkLst>
            <pc:docMk/>
            <pc:sldMk cId="2005909940" sldId="328"/>
            <ac:spMk id="5" creationId="{00000000-0000-0000-0000-000000000000}"/>
          </ac:spMkLst>
        </pc:spChg>
      </pc:sldChg>
      <pc:sldChg chg="modSp add mod">
        <pc:chgData name="Rémi GRIOT" userId="404fa6aa-8cbe-48db-b1d6-0c660de8b4e2" providerId="ADAL" clId="{506D5603-ADC7-4D26-A9C7-C47A93C80DDC}" dt="2022-04-03T21:46:03.073" v="1524"/>
        <pc:sldMkLst>
          <pc:docMk/>
          <pc:sldMk cId="947666112" sldId="329"/>
        </pc:sldMkLst>
        <pc:spChg chg="mod">
          <ac:chgData name="Rémi GRIOT" userId="404fa6aa-8cbe-48db-b1d6-0c660de8b4e2" providerId="ADAL" clId="{506D5603-ADC7-4D26-A9C7-C47A93C80DDC}" dt="2022-04-03T21:46:03.073" v="1524"/>
          <ac:spMkLst>
            <pc:docMk/>
            <pc:sldMk cId="947666112" sldId="329"/>
            <ac:spMk id="5" creationId="{00000000-0000-0000-0000-000000000000}"/>
          </ac:spMkLst>
        </pc:spChg>
      </pc:sldChg>
      <pc:sldChg chg="modSp add mod">
        <pc:chgData name="Rémi GRIOT" userId="404fa6aa-8cbe-48db-b1d6-0c660de8b4e2" providerId="ADAL" clId="{506D5603-ADC7-4D26-A9C7-C47A93C80DDC}" dt="2022-04-03T21:46:22.369" v="1525"/>
        <pc:sldMkLst>
          <pc:docMk/>
          <pc:sldMk cId="2167432975" sldId="330"/>
        </pc:sldMkLst>
        <pc:spChg chg="mod">
          <ac:chgData name="Rémi GRIOT" userId="404fa6aa-8cbe-48db-b1d6-0c660de8b4e2" providerId="ADAL" clId="{506D5603-ADC7-4D26-A9C7-C47A93C80DDC}" dt="2022-04-03T21:46:22.369" v="1525"/>
          <ac:spMkLst>
            <pc:docMk/>
            <pc:sldMk cId="2167432975" sldId="330"/>
            <ac:spMk id="5" creationId="{00000000-0000-0000-0000-000000000000}"/>
          </ac:spMkLst>
        </pc:spChg>
      </pc:sldChg>
      <pc:sldChg chg="modSp add mod">
        <pc:chgData name="Rémi GRIOT" userId="404fa6aa-8cbe-48db-b1d6-0c660de8b4e2" providerId="ADAL" clId="{506D5603-ADC7-4D26-A9C7-C47A93C80DDC}" dt="2022-04-03T21:46:28.166" v="1526"/>
        <pc:sldMkLst>
          <pc:docMk/>
          <pc:sldMk cId="1407043009" sldId="331"/>
        </pc:sldMkLst>
        <pc:spChg chg="mod">
          <ac:chgData name="Rémi GRIOT" userId="404fa6aa-8cbe-48db-b1d6-0c660de8b4e2" providerId="ADAL" clId="{506D5603-ADC7-4D26-A9C7-C47A93C80DDC}" dt="2022-04-03T21:46:28.166" v="1526"/>
          <ac:spMkLst>
            <pc:docMk/>
            <pc:sldMk cId="1407043009" sldId="331"/>
            <ac:spMk id="5" creationId="{00000000-0000-0000-0000-000000000000}"/>
          </ac:spMkLst>
        </pc:spChg>
      </pc:sldChg>
      <pc:sldChg chg="modSp add mod">
        <pc:chgData name="Rémi GRIOT" userId="404fa6aa-8cbe-48db-b1d6-0c660de8b4e2" providerId="ADAL" clId="{506D5603-ADC7-4D26-A9C7-C47A93C80DDC}" dt="2022-04-03T21:46:34.600" v="1528"/>
        <pc:sldMkLst>
          <pc:docMk/>
          <pc:sldMk cId="290154438" sldId="332"/>
        </pc:sldMkLst>
        <pc:spChg chg="mod">
          <ac:chgData name="Rémi GRIOT" userId="404fa6aa-8cbe-48db-b1d6-0c660de8b4e2" providerId="ADAL" clId="{506D5603-ADC7-4D26-A9C7-C47A93C80DDC}" dt="2022-04-03T21:46:34.600" v="1528"/>
          <ac:spMkLst>
            <pc:docMk/>
            <pc:sldMk cId="290154438" sldId="332"/>
            <ac:spMk id="5" creationId="{00000000-0000-0000-0000-000000000000}"/>
          </ac:spMkLst>
        </pc:spChg>
      </pc:sldChg>
      <pc:sldChg chg="modSp add mod">
        <pc:chgData name="Rémi GRIOT" userId="404fa6aa-8cbe-48db-b1d6-0c660de8b4e2" providerId="ADAL" clId="{506D5603-ADC7-4D26-A9C7-C47A93C80DDC}" dt="2022-04-03T21:46:42.445" v="1530"/>
        <pc:sldMkLst>
          <pc:docMk/>
          <pc:sldMk cId="3279107582" sldId="333"/>
        </pc:sldMkLst>
        <pc:spChg chg="mod">
          <ac:chgData name="Rémi GRIOT" userId="404fa6aa-8cbe-48db-b1d6-0c660de8b4e2" providerId="ADAL" clId="{506D5603-ADC7-4D26-A9C7-C47A93C80DDC}" dt="2022-04-03T21:46:42.445" v="1530"/>
          <ac:spMkLst>
            <pc:docMk/>
            <pc:sldMk cId="3279107582" sldId="333"/>
            <ac:spMk id="5" creationId="{00000000-0000-0000-0000-000000000000}"/>
          </ac:spMkLst>
        </pc:spChg>
      </pc:sldChg>
      <pc:sldChg chg="add">
        <pc:chgData name="Rémi GRIOT" userId="404fa6aa-8cbe-48db-b1d6-0c660de8b4e2" providerId="ADAL" clId="{506D5603-ADC7-4D26-A9C7-C47A93C80DDC}" dt="2022-04-01T14:37:07.210" v="273"/>
        <pc:sldMkLst>
          <pc:docMk/>
          <pc:sldMk cId="2494060004" sldId="334"/>
        </pc:sldMkLst>
      </pc:sldChg>
      <pc:sldChg chg="modSp add mod">
        <pc:chgData name="Rémi GRIOT" userId="404fa6aa-8cbe-48db-b1d6-0c660de8b4e2" providerId="ADAL" clId="{506D5603-ADC7-4D26-A9C7-C47A93C80DDC}" dt="2022-04-03T21:46:47.714" v="1531"/>
        <pc:sldMkLst>
          <pc:docMk/>
          <pc:sldMk cId="3839562843" sldId="335"/>
        </pc:sldMkLst>
        <pc:spChg chg="mod">
          <ac:chgData name="Rémi GRIOT" userId="404fa6aa-8cbe-48db-b1d6-0c660de8b4e2" providerId="ADAL" clId="{506D5603-ADC7-4D26-A9C7-C47A93C80DDC}" dt="2022-04-03T21:46:47.714" v="1531"/>
          <ac:spMkLst>
            <pc:docMk/>
            <pc:sldMk cId="3839562843" sldId="335"/>
            <ac:spMk id="5" creationId="{00000000-0000-0000-0000-000000000000}"/>
          </ac:spMkLst>
        </pc:spChg>
      </pc:sldChg>
      <pc:sldChg chg="modSp add mod">
        <pc:chgData name="Rémi GRIOT" userId="404fa6aa-8cbe-48db-b1d6-0c660de8b4e2" providerId="ADAL" clId="{506D5603-ADC7-4D26-A9C7-C47A93C80DDC}" dt="2022-04-03T14:07:57.400" v="1039"/>
        <pc:sldMkLst>
          <pc:docMk/>
          <pc:sldMk cId="777791215" sldId="336"/>
        </pc:sldMkLst>
        <pc:spChg chg="mod">
          <ac:chgData name="Rémi GRIOT" userId="404fa6aa-8cbe-48db-b1d6-0c660de8b4e2" providerId="ADAL" clId="{506D5603-ADC7-4D26-A9C7-C47A93C80DDC}" dt="2022-04-03T14:07:57.400" v="1039"/>
          <ac:spMkLst>
            <pc:docMk/>
            <pc:sldMk cId="777791215" sldId="336"/>
            <ac:spMk id="5" creationId="{00000000-0000-0000-0000-000000000000}"/>
          </ac:spMkLst>
        </pc:spChg>
        <pc:spChg chg="mod">
          <ac:chgData name="Rémi GRIOT" userId="404fa6aa-8cbe-48db-b1d6-0c660de8b4e2" providerId="ADAL" clId="{506D5603-ADC7-4D26-A9C7-C47A93C80DDC}" dt="2022-04-03T14:07:53.966" v="1038" actId="20577"/>
          <ac:spMkLst>
            <pc:docMk/>
            <pc:sldMk cId="777791215" sldId="336"/>
            <ac:spMk id="18" creationId="{00000000-0000-0000-0000-000000000000}"/>
          </ac:spMkLst>
        </pc:spChg>
      </pc:sldChg>
      <pc:sldChg chg="modSp add mod">
        <pc:chgData name="Rémi GRIOT" userId="404fa6aa-8cbe-48db-b1d6-0c660de8b4e2" providerId="ADAL" clId="{506D5603-ADC7-4D26-A9C7-C47A93C80DDC}" dt="2022-04-03T21:46:52.428" v="1532"/>
        <pc:sldMkLst>
          <pc:docMk/>
          <pc:sldMk cId="1833946677" sldId="337"/>
        </pc:sldMkLst>
        <pc:spChg chg="mod">
          <ac:chgData name="Rémi GRIOT" userId="404fa6aa-8cbe-48db-b1d6-0c660de8b4e2" providerId="ADAL" clId="{506D5603-ADC7-4D26-A9C7-C47A93C80DDC}" dt="2022-04-03T21:46:52.428" v="1532"/>
          <ac:spMkLst>
            <pc:docMk/>
            <pc:sldMk cId="1833946677" sldId="337"/>
            <ac:spMk id="5" creationId="{00000000-0000-0000-0000-000000000000}"/>
          </ac:spMkLst>
        </pc:spChg>
      </pc:sldChg>
      <pc:sldChg chg="modSp add mod">
        <pc:chgData name="Rémi GRIOT" userId="404fa6aa-8cbe-48db-b1d6-0c660de8b4e2" providerId="ADAL" clId="{506D5603-ADC7-4D26-A9C7-C47A93C80DDC}" dt="2022-04-03T21:46:57.673" v="1533"/>
        <pc:sldMkLst>
          <pc:docMk/>
          <pc:sldMk cId="1168681196" sldId="338"/>
        </pc:sldMkLst>
        <pc:spChg chg="mod">
          <ac:chgData name="Rémi GRIOT" userId="404fa6aa-8cbe-48db-b1d6-0c660de8b4e2" providerId="ADAL" clId="{506D5603-ADC7-4D26-A9C7-C47A93C80DDC}" dt="2022-04-03T21:46:57.673" v="1533"/>
          <ac:spMkLst>
            <pc:docMk/>
            <pc:sldMk cId="1168681196" sldId="338"/>
            <ac:spMk id="5" creationId="{00000000-0000-0000-0000-000000000000}"/>
          </ac:spMkLst>
        </pc:spChg>
      </pc:sldChg>
      <pc:sldChg chg="modSp add mod">
        <pc:chgData name="Rémi GRIOT" userId="404fa6aa-8cbe-48db-b1d6-0c660de8b4e2" providerId="ADAL" clId="{506D5603-ADC7-4D26-A9C7-C47A93C80DDC}" dt="2022-04-03T21:49:24.413" v="1534"/>
        <pc:sldMkLst>
          <pc:docMk/>
          <pc:sldMk cId="3883890565" sldId="339"/>
        </pc:sldMkLst>
        <pc:spChg chg="mod">
          <ac:chgData name="Rémi GRIOT" userId="404fa6aa-8cbe-48db-b1d6-0c660de8b4e2" providerId="ADAL" clId="{506D5603-ADC7-4D26-A9C7-C47A93C80DDC}" dt="2022-04-03T21:49:24.413" v="1534"/>
          <ac:spMkLst>
            <pc:docMk/>
            <pc:sldMk cId="3883890565" sldId="339"/>
            <ac:spMk id="5" creationId="{00000000-0000-0000-0000-000000000000}"/>
          </ac:spMkLst>
        </pc:spChg>
      </pc:sldChg>
      <pc:sldChg chg="modSp add mod">
        <pc:chgData name="Rémi GRIOT" userId="404fa6aa-8cbe-48db-b1d6-0c660de8b4e2" providerId="ADAL" clId="{506D5603-ADC7-4D26-A9C7-C47A93C80DDC}" dt="2022-04-03T21:51:41.271" v="1546" actId="20577"/>
        <pc:sldMkLst>
          <pc:docMk/>
          <pc:sldMk cId="192363192" sldId="340"/>
        </pc:sldMkLst>
        <pc:spChg chg="mod">
          <ac:chgData name="Rémi GRIOT" userId="404fa6aa-8cbe-48db-b1d6-0c660de8b4e2" providerId="ADAL" clId="{506D5603-ADC7-4D26-A9C7-C47A93C80DDC}" dt="2022-04-03T21:49:28.039" v="1535"/>
          <ac:spMkLst>
            <pc:docMk/>
            <pc:sldMk cId="192363192" sldId="340"/>
            <ac:spMk id="5" creationId="{00000000-0000-0000-0000-000000000000}"/>
          </ac:spMkLst>
        </pc:spChg>
        <pc:spChg chg="mod">
          <ac:chgData name="Rémi GRIOT" userId="404fa6aa-8cbe-48db-b1d6-0c660de8b4e2" providerId="ADAL" clId="{506D5603-ADC7-4D26-A9C7-C47A93C80DDC}" dt="2022-04-03T21:51:41.271" v="1546" actId="20577"/>
          <ac:spMkLst>
            <pc:docMk/>
            <pc:sldMk cId="192363192" sldId="340"/>
            <ac:spMk id="15" creationId="{00000000-0000-0000-0000-000000000000}"/>
          </ac:spMkLst>
        </pc:spChg>
      </pc:sldChg>
      <pc:sldChg chg="modSp add mod">
        <pc:chgData name="Rémi GRIOT" userId="404fa6aa-8cbe-48db-b1d6-0c660de8b4e2" providerId="ADAL" clId="{506D5603-ADC7-4D26-A9C7-C47A93C80DDC}" dt="2022-04-03T21:46:38.509" v="1529"/>
        <pc:sldMkLst>
          <pc:docMk/>
          <pc:sldMk cId="1395769868" sldId="341"/>
        </pc:sldMkLst>
        <pc:spChg chg="mod">
          <ac:chgData name="Rémi GRIOT" userId="404fa6aa-8cbe-48db-b1d6-0c660de8b4e2" providerId="ADAL" clId="{506D5603-ADC7-4D26-A9C7-C47A93C80DDC}" dt="2022-04-03T21:46:38.509" v="1529"/>
          <ac:spMkLst>
            <pc:docMk/>
            <pc:sldMk cId="1395769868" sldId="341"/>
            <ac:spMk id="5" creationId="{00000000-0000-0000-0000-000000000000}"/>
          </ac:spMkLst>
        </pc:spChg>
      </pc:sldChg>
      <pc:sldChg chg="modSp add mod">
        <pc:chgData name="Rémi GRIOT" userId="404fa6aa-8cbe-48db-b1d6-0c660de8b4e2" providerId="ADAL" clId="{506D5603-ADC7-4D26-A9C7-C47A93C80DDC}" dt="2022-04-03T21:45:46.508" v="1520"/>
        <pc:sldMkLst>
          <pc:docMk/>
          <pc:sldMk cId="1248243484" sldId="342"/>
        </pc:sldMkLst>
        <pc:spChg chg="mod">
          <ac:chgData name="Rémi GRIOT" userId="404fa6aa-8cbe-48db-b1d6-0c660de8b4e2" providerId="ADAL" clId="{506D5603-ADC7-4D26-A9C7-C47A93C80DDC}" dt="2022-04-03T21:45:46.508" v="1520"/>
          <ac:spMkLst>
            <pc:docMk/>
            <pc:sldMk cId="1248243484" sldId="342"/>
            <ac:spMk id="5" creationId="{00000000-0000-0000-0000-000000000000}"/>
          </ac:spMkLst>
        </pc:spChg>
      </pc:sldChg>
      <pc:sldChg chg="delSp add mod">
        <pc:chgData name="Rémi GRIOT" userId="404fa6aa-8cbe-48db-b1d6-0c660de8b4e2" providerId="ADAL" clId="{506D5603-ADC7-4D26-A9C7-C47A93C80DDC}" dt="2022-04-03T15:17:13.516" v="1084" actId="478"/>
        <pc:sldMkLst>
          <pc:docMk/>
          <pc:sldMk cId="2964806294" sldId="343"/>
        </pc:sldMkLst>
        <pc:inkChg chg="del">
          <ac:chgData name="Rémi GRIOT" userId="404fa6aa-8cbe-48db-b1d6-0c660de8b4e2" providerId="ADAL" clId="{506D5603-ADC7-4D26-A9C7-C47A93C80DDC}" dt="2022-04-03T15:17:13.516" v="1084" actId="478"/>
          <ac:inkMkLst>
            <pc:docMk/>
            <pc:sldMk cId="2964806294" sldId="343"/>
            <ac:inkMk id="7" creationId="{CD4B7532-7204-424F-B60E-7C642FB19845}"/>
          </ac:inkMkLst>
        </pc:inkChg>
      </pc:sldChg>
      <pc:sldChg chg="modSp add mod ord">
        <pc:chgData name="Rémi GRIOT" userId="404fa6aa-8cbe-48db-b1d6-0c660de8b4e2" providerId="ADAL" clId="{506D5603-ADC7-4D26-A9C7-C47A93C80DDC}" dt="2022-04-03T21:50:06.779" v="1539"/>
        <pc:sldMkLst>
          <pc:docMk/>
          <pc:sldMk cId="4056339272" sldId="345"/>
        </pc:sldMkLst>
        <pc:spChg chg="mod">
          <ac:chgData name="Rémi GRIOT" userId="404fa6aa-8cbe-48db-b1d6-0c660de8b4e2" providerId="ADAL" clId="{506D5603-ADC7-4D26-A9C7-C47A93C80DDC}" dt="2022-04-03T21:50:00.509" v="1538"/>
          <ac:spMkLst>
            <pc:docMk/>
            <pc:sldMk cId="4056339272" sldId="345"/>
            <ac:spMk id="3" creationId="{292A17FE-E073-4C18-B2AF-F02C6DFAFC27}"/>
          </ac:spMkLst>
        </pc:spChg>
        <pc:spChg chg="mod">
          <ac:chgData name="Rémi GRIOT" userId="404fa6aa-8cbe-48db-b1d6-0c660de8b4e2" providerId="ADAL" clId="{506D5603-ADC7-4D26-A9C7-C47A93C80DDC}" dt="2022-04-03T21:50:06.779" v="1539"/>
          <ac:spMkLst>
            <pc:docMk/>
            <pc:sldMk cId="4056339272" sldId="345"/>
            <ac:spMk id="5" creationId="{00000000-0000-0000-0000-000000000000}"/>
          </ac:spMkLst>
        </pc:spChg>
      </pc:sldChg>
      <pc:sldChg chg="add">
        <pc:chgData name="Rémi GRIOT" userId="404fa6aa-8cbe-48db-b1d6-0c660de8b4e2" providerId="ADAL" clId="{506D5603-ADC7-4D26-A9C7-C47A93C80DDC}" dt="2022-04-01T14:37:07.210" v="273"/>
        <pc:sldMkLst>
          <pc:docMk/>
          <pc:sldMk cId="3986823799" sldId="360"/>
        </pc:sldMkLst>
      </pc:sldChg>
      <pc:sldChg chg="modSp add mod">
        <pc:chgData name="Rémi GRIOT" userId="404fa6aa-8cbe-48db-b1d6-0c660de8b4e2" providerId="ADAL" clId="{506D5603-ADC7-4D26-A9C7-C47A93C80DDC}" dt="2022-04-03T21:46:31.476" v="1527"/>
        <pc:sldMkLst>
          <pc:docMk/>
          <pc:sldMk cId="2116657836" sldId="361"/>
        </pc:sldMkLst>
        <pc:spChg chg="mod">
          <ac:chgData name="Rémi GRIOT" userId="404fa6aa-8cbe-48db-b1d6-0c660de8b4e2" providerId="ADAL" clId="{506D5603-ADC7-4D26-A9C7-C47A93C80DDC}" dt="2022-04-03T21:46:31.476" v="1527"/>
          <ac:spMkLst>
            <pc:docMk/>
            <pc:sldMk cId="2116657836" sldId="361"/>
            <ac:spMk id="5" creationId="{00000000-0000-0000-0000-000000000000}"/>
          </ac:spMkLst>
        </pc:spChg>
      </pc:sldChg>
      <pc:sldChg chg="add">
        <pc:chgData name="Rémi GRIOT" userId="404fa6aa-8cbe-48db-b1d6-0c660de8b4e2" providerId="ADAL" clId="{506D5603-ADC7-4D26-A9C7-C47A93C80DDC}" dt="2022-04-01T14:37:07.210" v="273"/>
        <pc:sldMkLst>
          <pc:docMk/>
          <pc:sldMk cId="720842621" sldId="362"/>
        </pc:sldMkLst>
      </pc:sldChg>
      <pc:sldChg chg="add">
        <pc:chgData name="Rémi GRIOT" userId="404fa6aa-8cbe-48db-b1d6-0c660de8b4e2" providerId="ADAL" clId="{506D5603-ADC7-4D26-A9C7-C47A93C80DDC}" dt="2022-04-01T14:37:07.210" v="273"/>
        <pc:sldMkLst>
          <pc:docMk/>
          <pc:sldMk cId="2654682419" sldId="364"/>
        </pc:sldMkLst>
      </pc:sldChg>
      <pc:sldChg chg="add">
        <pc:chgData name="Rémi GRIOT" userId="404fa6aa-8cbe-48db-b1d6-0c660de8b4e2" providerId="ADAL" clId="{506D5603-ADC7-4D26-A9C7-C47A93C80DDC}" dt="2022-04-01T14:37:07.210" v="273"/>
        <pc:sldMkLst>
          <pc:docMk/>
          <pc:sldMk cId="2360768441" sldId="365"/>
        </pc:sldMkLst>
      </pc:sldChg>
      <pc:sldChg chg="add">
        <pc:chgData name="Rémi GRIOT" userId="404fa6aa-8cbe-48db-b1d6-0c660de8b4e2" providerId="ADAL" clId="{506D5603-ADC7-4D26-A9C7-C47A93C80DDC}" dt="2022-04-01T14:37:07.210" v="273"/>
        <pc:sldMkLst>
          <pc:docMk/>
          <pc:sldMk cId="2126663255" sldId="366"/>
        </pc:sldMkLst>
      </pc:sldChg>
      <pc:sldChg chg="add">
        <pc:chgData name="Rémi GRIOT" userId="404fa6aa-8cbe-48db-b1d6-0c660de8b4e2" providerId="ADAL" clId="{506D5603-ADC7-4D26-A9C7-C47A93C80DDC}" dt="2022-04-01T14:37:07.210" v="273"/>
        <pc:sldMkLst>
          <pc:docMk/>
          <pc:sldMk cId="682954139" sldId="367"/>
        </pc:sldMkLst>
      </pc:sldChg>
      <pc:sldChg chg="add">
        <pc:chgData name="Rémi GRIOT" userId="404fa6aa-8cbe-48db-b1d6-0c660de8b4e2" providerId="ADAL" clId="{506D5603-ADC7-4D26-A9C7-C47A93C80DDC}" dt="2022-04-01T14:37:07.210" v="273"/>
        <pc:sldMkLst>
          <pc:docMk/>
          <pc:sldMk cId="3177374150" sldId="368"/>
        </pc:sldMkLst>
      </pc:sldChg>
      <pc:sldChg chg="add">
        <pc:chgData name="Rémi GRIOT" userId="404fa6aa-8cbe-48db-b1d6-0c660de8b4e2" providerId="ADAL" clId="{506D5603-ADC7-4D26-A9C7-C47A93C80DDC}" dt="2022-04-01T14:37:07.210" v="273"/>
        <pc:sldMkLst>
          <pc:docMk/>
          <pc:sldMk cId="689818350" sldId="369"/>
        </pc:sldMkLst>
      </pc:sldChg>
      <pc:sldChg chg="add">
        <pc:chgData name="Rémi GRIOT" userId="404fa6aa-8cbe-48db-b1d6-0c660de8b4e2" providerId="ADAL" clId="{506D5603-ADC7-4D26-A9C7-C47A93C80DDC}" dt="2022-04-01T14:37:07.210" v="273"/>
        <pc:sldMkLst>
          <pc:docMk/>
          <pc:sldMk cId="390142514" sldId="370"/>
        </pc:sldMkLst>
      </pc:sldChg>
      <pc:sldChg chg="add">
        <pc:chgData name="Rémi GRIOT" userId="404fa6aa-8cbe-48db-b1d6-0c660de8b4e2" providerId="ADAL" clId="{506D5603-ADC7-4D26-A9C7-C47A93C80DDC}" dt="2022-04-01T14:37:07.210" v="273"/>
        <pc:sldMkLst>
          <pc:docMk/>
          <pc:sldMk cId="3891514461" sldId="371"/>
        </pc:sldMkLst>
      </pc:sldChg>
      <pc:sldChg chg="add">
        <pc:chgData name="Rémi GRIOT" userId="404fa6aa-8cbe-48db-b1d6-0c660de8b4e2" providerId="ADAL" clId="{506D5603-ADC7-4D26-A9C7-C47A93C80DDC}" dt="2022-04-01T14:37:07.210" v="273"/>
        <pc:sldMkLst>
          <pc:docMk/>
          <pc:sldMk cId="2491697033" sldId="373"/>
        </pc:sldMkLst>
      </pc:sldChg>
      <pc:sldChg chg="add">
        <pc:chgData name="Rémi GRIOT" userId="404fa6aa-8cbe-48db-b1d6-0c660de8b4e2" providerId="ADAL" clId="{506D5603-ADC7-4D26-A9C7-C47A93C80DDC}" dt="2022-04-01T14:37:07.210" v="273"/>
        <pc:sldMkLst>
          <pc:docMk/>
          <pc:sldMk cId="875302623" sldId="374"/>
        </pc:sldMkLst>
      </pc:sldChg>
      <pc:sldChg chg="add">
        <pc:chgData name="Rémi GRIOT" userId="404fa6aa-8cbe-48db-b1d6-0c660de8b4e2" providerId="ADAL" clId="{506D5603-ADC7-4D26-A9C7-C47A93C80DDC}" dt="2022-04-01T14:37:07.210" v="273"/>
        <pc:sldMkLst>
          <pc:docMk/>
          <pc:sldMk cId="3481946796" sldId="376"/>
        </pc:sldMkLst>
      </pc:sldChg>
      <pc:sldChg chg="add">
        <pc:chgData name="Rémi GRIOT" userId="404fa6aa-8cbe-48db-b1d6-0c660de8b4e2" providerId="ADAL" clId="{506D5603-ADC7-4D26-A9C7-C47A93C80DDC}" dt="2022-04-01T14:37:07.210" v="273"/>
        <pc:sldMkLst>
          <pc:docMk/>
          <pc:sldMk cId="66942503" sldId="377"/>
        </pc:sldMkLst>
      </pc:sldChg>
      <pc:sldChg chg="add">
        <pc:chgData name="Rémi GRIOT" userId="404fa6aa-8cbe-48db-b1d6-0c660de8b4e2" providerId="ADAL" clId="{506D5603-ADC7-4D26-A9C7-C47A93C80DDC}" dt="2022-04-01T14:37:07.210" v="273"/>
        <pc:sldMkLst>
          <pc:docMk/>
          <pc:sldMk cId="2939003042" sldId="378"/>
        </pc:sldMkLst>
      </pc:sldChg>
      <pc:sldChg chg="add">
        <pc:chgData name="Rémi GRIOT" userId="404fa6aa-8cbe-48db-b1d6-0c660de8b4e2" providerId="ADAL" clId="{506D5603-ADC7-4D26-A9C7-C47A93C80DDC}" dt="2022-04-01T14:37:07.210" v="273"/>
        <pc:sldMkLst>
          <pc:docMk/>
          <pc:sldMk cId="2655633499" sldId="379"/>
        </pc:sldMkLst>
      </pc:sldChg>
      <pc:sldChg chg="add">
        <pc:chgData name="Rémi GRIOT" userId="404fa6aa-8cbe-48db-b1d6-0c660de8b4e2" providerId="ADAL" clId="{506D5603-ADC7-4D26-A9C7-C47A93C80DDC}" dt="2022-04-01T14:37:07.210" v="273"/>
        <pc:sldMkLst>
          <pc:docMk/>
          <pc:sldMk cId="3228694648" sldId="380"/>
        </pc:sldMkLst>
      </pc:sldChg>
      <pc:sldChg chg="add">
        <pc:chgData name="Rémi GRIOT" userId="404fa6aa-8cbe-48db-b1d6-0c660de8b4e2" providerId="ADAL" clId="{506D5603-ADC7-4D26-A9C7-C47A93C80DDC}" dt="2022-04-01T14:37:07.210" v="273"/>
        <pc:sldMkLst>
          <pc:docMk/>
          <pc:sldMk cId="2981831981" sldId="381"/>
        </pc:sldMkLst>
      </pc:sldChg>
      <pc:sldChg chg="add">
        <pc:chgData name="Rémi GRIOT" userId="404fa6aa-8cbe-48db-b1d6-0c660de8b4e2" providerId="ADAL" clId="{506D5603-ADC7-4D26-A9C7-C47A93C80DDC}" dt="2022-04-01T14:37:07.210" v="273"/>
        <pc:sldMkLst>
          <pc:docMk/>
          <pc:sldMk cId="1654147298" sldId="384"/>
        </pc:sldMkLst>
      </pc:sldChg>
      <pc:sldChg chg="add">
        <pc:chgData name="Rémi GRIOT" userId="404fa6aa-8cbe-48db-b1d6-0c660de8b4e2" providerId="ADAL" clId="{506D5603-ADC7-4D26-A9C7-C47A93C80DDC}" dt="2022-04-01T14:37:07.210" v="273"/>
        <pc:sldMkLst>
          <pc:docMk/>
          <pc:sldMk cId="3315540605" sldId="385"/>
        </pc:sldMkLst>
      </pc:sldChg>
      <pc:sldChg chg="add">
        <pc:chgData name="Rémi GRIOT" userId="404fa6aa-8cbe-48db-b1d6-0c660de8b4e2" providerId="ADAL" clId="{506D5603-ADC7-4D26-A9C7-C47A93C80DDC}" dt="2022-04-01T14:37:07.210" v="273"/>
        <pc:sldMkLst>
          <pc:docMk/>
          <pc:sldMk cId="3141962270" sldId="386"/>
        </pc:sldMkLst>
      </pc:sldChg>
      <pc:sldChg chg="add">
        <pc:chgData name="Rémi GRIOT" userId="404fa6aa-8cbe-48db-b1d6-0c660de8b4e2" providerId="ADAL" clId="{506D5603-ADC7-4D26-A9C7-C47A93C80DDC}" dt="2022-04-01T14:37:07.210" v="273"/>
        <pc:sldMkLst>
          <pc:docMk/>
          <pc:sldMk cId="1857479610" sldId="388"/>
        </pc:sldMkLst>
      </pc:sldChg>
      <pc:sldChg chg="add">
        <pc:chgData name="Rémi GRIOT" userId="404fa6aa-8cbe-48db-b1d6-0c660de8b4e2" providerId="ADAL" clId="{506D5603-ADC7-4D26-A9C7-C47A93C80DDC}" dt="2022-04-01T14:37:07.210" v="273"/>
        <pc:sldMkLst>
          <pc:docMk/>
          <pc:sldMk cId="3768219832" sldId="389"/>
        </pc:sldMkLst>
      </pc:sldChg>
      <pc:sldChg chg="del">
        <pc:chgData name="Rémi GRIOT" userId="404fa6aa-8cbe-48db-b1d6-0c660de8b4e2" providerId="ADAL" clId="{506D5603-ADC7-4D26-A9C7-C47A93C80DDC}" dt="2022-04-03T19:39:54.084" v="1087" actId="47"/>
        <pc:sldMkLst>
          <pc:docMk/>
          <pc:sldMk cId="1467206501" sldId="408"/>
        </pc:sldMkLst>
      </pc:sldChg>
      <pc:sldChg chg="addSp delSp modSp mod">
        <pc:chgData name="Rémi GRIOT" userId="404fa6aa-8cbe-48db-b1d6-0c660de8b4e2" providerId="ADAL" clId="{506D5603-ADC7-4D26-A9C7-C47A93C80DDC}" dt="2022-04-03T20:00:45.990" v="1363" actId="14100"/>
        <pc:sldMkLst>
          <pc:docMk/>
          <pc:sldMk cId="453464919" sldId="426"/>
        </pc:sldMkLst>
        <pc:spChg chg="mod">
          <ac:chgData name="Rémi GRIOT" userId="404fa6aa-8cbe-48db-b1d6-0c660de8b4e2" providerId="ADAL" clId="{506D5603-ADC7-4D26-A9C7-C47A93C80DDC}" dt="2022-04-03T13:10:55.853" v="452" actId="20577"/>
          <ac:spMkLst>
            <pc:docMk/>
            <pc:sldMk cId="453464919" sldId="426"/>
            <ac:spMk id="3" creationId="{E3C6940D-9FEC-453A-A0EC-BC80822BFC1C}"/>
          </ac:spMkLst>
        </pc:spChg>
        <pc:spChg chg="del">
          <ac:chgData name="Rémi GRIOT" userId="404fa6aa-8cbe-48db-b1d6-0c660de8b4e2" providerId="ADAL" clId="{506D5603-ADC7-4D26-A9C7-C47A93C80DDC}" dt="2022-04-01T13:50:07.436" v="136" actId="478"/>
          <ac:spMkLst>
            <pc:docMk/>
            <pc:sldMk cId="453464919" sldId="426"/>
            <ac:spMk id="5" creationId="{8BDC1774-E174-4988-9DB6-69DCFCA92871}"/>
          </ac:spMkLst>
        </pc:spChg>
        <pc:spChg chg="add mod">
          <ac:chgData name="Rémi GRIOT" userId="404fa6aa-8cbe-48db-b1d6-0c660de8b4e2" providerId="ADAL" clId="{506D5603-ADC7-4D26-A9C7-C47A93C80DDC}" dt="2022-04-03T13:21:03.557" v="828" actId="20577"/>
          <ac:spMkLst>
            <pc:docMk/>
            <pc:sldMk cId="453464919" sldId="426"/>
            <ac:spMk id="9" creationId="{3AAC30F3-8AC5-44E1-B932-4210EEDA985C}"/>
          </ac:spMkLst>
        </pc:spChg>
        <pc:spChg chg="add del">
          <ac:chgData name="Rémi GRIOT" userId="404fa6aa-8cbe-48db-b1d6-0c660de8b4e2" providerId="ADAL" clId="{506D5603-ADC7-4D26-A9C7-C47A93C80DDC}" dt="2022-04-03T19:40:44.148" v="1089" actId="22"/>
          <ac:spMkLst>
            <pc:docMk/>
            <pc:sldMk cId="453464919" sldId="426"/>
            <ac:spMk id="10" creationId="{554A63FE-2E36-4129-9CE2-78056C1AC27A}"/>
          </ac:spMkLst>
        </pc:spChg>
        <pc:picChg chg="del">
          <ac:chgData name="Rémi GRIOT" userId="404fa6aa-8cbe-48db-b1d6-0c660de8b4e2" providerId="ADAL" clId="{506D5603-ADC7-4D26-A9C7-C47A93C80DDC}" dt="2022-04-03T19:43:52.508" v="1113" actId="478"/>
          <ac:picMkLst>
            <pc:docMk/>
            <pc:sldMk cId="453464919" sldId="426"/>
            <ac:picMk id="2" creationId="{1DF0EC7A-B4C5-443A-9A23-CE0CEC270E51}"/>
          </ac:picMkLst>
        </pc:picChg>
        <pc:picChg chg="add mod">
          <ac:chgData name="Rémi GRIOT" userId="404fa6aa-8cbe-48db-b1d6-0c660de8b4e2" providerId="ADAL" clId="{506D5603-ADC7-4D26-A9C7-C47A93C80DDC}" dt="2022-04-03T19:45:14.189" v="1121" actId="14100"/>
          <ac:picMkLst>
            <pc:docMk/>
            <pc:sldMk cId="453464919" sldId="426"/>
            <ac:picMk id="11" creationId="{CB5CF011-6F01-452A-8B21-D55233B6BDEE}"/>
          </ac:picMkLst>
        </pc:picChg>
        <pc:picChg chg="add mod">
          <ac:chgData name="Rémi GRIOT" userId="404fa6aa-8cbe-48db-b1d6-0c660de8b4e2" providerId="ADAL" clId="{506D5603-ADC7-4D26-A9C7-C47A93C80DDC}" dt="2022-04-03T20:00:45.990" v="1363" actId="14100"/>
          <ac:picMkLst>
            <pc:docMk/>
            <pc:sldMk cId="453464919" sldId="426"/>
            <ac:picMk id="13" creationId="{E392F7B0-D6DE-474F-9EBB-98FDF9354256}"/>
          </ac:picMkLst>
        </pc:picChg>
      </pc:sldChg>
      <pc:sldChg chg="modSp add mod">
        <pc:chgData name="Rémi GRIOT" userId="404fa6aa-8cbe-48db-b1d6-0c660de8b4e2" providerId="ADAL" clId="{506D5603-ADC7-4D26-A9C7-C47A93C80DDC}" dt="2022-04-03T13:58:19.397" v="933" actId="20577"/>
        <pc:sldMkLst>
          <pc:docMk/>
          <pc:sldMk cId="1208680198" sldId="427"/>
        </pc:sldMkLst>
        <pc:spChg chg="mod">
          <ac:chgData name="Rémi GRIOT" userId="404fa6aa-8cbe-48db-b1d6-0c660de8b4e2" providerId="ADAL" clId="{506D5603-ADC7-4D26-A9C7-C47A93C80DDC}" dt="2022-04-03T13:58:19.397" v="933" actId="20577"/>
          <ac:spMkLst>
            <pc:docMk/>
            <pc:sldMk cId="1208680198" sldId="427"/>
            <ac:spMk id="2" creationId="{4664CEE3-23A2-474D-A3AA-17AB4AD19FFE}"/>
          </ac:spMkLst>
        </pc:spChg>
        <pc:spChg chg="mod">
          <ac:chgData name="Rémi GRIOT" userId="404fa6aa-8cbe-48db-b1d6-0c660de8b4e2" providerId="ADAL" clId="{506D5603-ADC7-4D26-A9C7-C47A93C80DDC}" dt="2022-04-01T14:37:24.868" v="276" actId="20577"/>
          <ac:spMkLst>
            <pc:docMk/>
            <pc:sldMk cId="1208680198" sldId="427"/>
            <ac:spMk id="3" creationId="{8558197C-46B6-4052-9E3C-606CF7BD01D9}"/>
          </ac:spMkLst>
        </pc:spChg>
      </pc:sldChg>
      <pc:sldChg chg="addSp modSp add mod">
        <pc:chgData name="Rémi GRIOT" userId="404fa6aa-8cbe-48db-b1d6-0c660de8b4e2" providerId="ADAL" clId="{506D5603-ADC7-4D26-A9C7-C47A93C80DDC}" dt="2022-04-03T20:00:32.686" v="1362" actId="14100"/>
        <pc:sldMkLst>
          <pc:docMk/>
          <pc:sldMk cId="1344599130" sldId="428"/>
        </pc:sldMkLst>
        <pc:spChg chg="add mod">
          <ac:chgData name="Rémi GRIOT" userId="404fa6aa-8cbe-48db-b1d6-0c660de8b4e2" providerId="ADAL" clId="{506D5603-ADC7-4D26-A9C7-C47A93C80DDC}" dt="2022-04-03T19:42:19.592" v="1106" actId="20577"/>
          <ac:spMkLst>
            <pc:docMk/>
            <pc:sldMk cId="1344599130" sldId="428"/>
            <ac:spMk id="7" creationId="{A4BC3770-DA93-4D14-9BAD-991BF88D5967}"/>
          </ac:spMkLst>
        </pc:spChg>
        <pc:spChg chg="mod">
          <ac:chgData name="Rémi GRIOT" userId="404fa6aa-8cbe-48db-b1d6-0c660de8b4e2" providerId="ADAL" clId="{506D5603-ADC7-4D26-A9C7-C47A93C80DDC}" dt="2022-04-03T20:00:32.686" v="1362" actId="14100"/>
          <ac:spMkLst>
            <pc:docMk/>
            <pc:sldMk cId="1344599130" sldId="428"/>
            <ac:spMk id="11" creationId="{7ADE94CE-B60D-4C74-B7FF-ECAC43218319}"/>
          </ac:spMkLst>
        </pc:spChg>
      </pc:sldChg>
      <pc:sldChg chg="add del">
        <pc:chgData name="Rémi GRIOT" userId="404fa6aa-8cbe-48db-b1d6-0c660de8b4e2" providerId="ADAL" clId="{506D5603-ADC7-4D26-A9C7-C47A93C80DDC}" dt="2022-04-03T13:15:02.348" v="739" actId="47"/>
        <pc:sldMkLst>
          <pc:docMk/>
          <pc:sldMk cId="3770852992" sldId="428"/>
        </pc:sldMkLst>
      </pc:sldChg>
      <pc:sldChg chg="addSp modSp add mod">
        <pc:chgData name="Rémi GRIOT" userId="404fa6aa-8cbe-48db-b1d6-0c660de8b4e2" providerId="ADAL" clId="{506D5603-ADC7-4D26-A9C7-C47A93C80DDC}" dt="2022-04-03T20:02:10.423" v="1380" actId="14100"/>
        <pc:sldMkLst>
          <pc:docMk/>
          <pc:sldMk cId="145810650" sldId="429"/>
        </pc:sldMkLst>
        <pc:spChg chg="mod">
          <ac:chgData name="Rémi GRIOT" userId="404fa6aa-8cbe-48db-b1d6-0c660de8b4e2" providerId="ADAL" clId="{506D5603-ADC7-4D26-A9C7-C47A93C80DDC}" dt="2022-04-03T20:01:52.631" v="1379" actId="20577"/>
          <ac:spMkLst>
            <pc:docMk/>
            <pc:sldMk cId="145810650" sldId="429"/>
            <ac:spMk id="7" creationId="{A4BC3770-DA93-4D14-9BAD-991BF88D5967}"/>
          </ac:spMkLst>
        </pc:spChg>
        <pc:spChg chg="add mod">
          <ac:chgData name="Rémi GRIOT" userId="404fa6aa-8cbe-48db-b1d6-0c660de8b4e2" providerId="ADAL" clId="{506D5603-ADC7-4D26-A9C7-C47A93C80DDC}" dt="2022-04-03T20:01:29.023" v="1364" actId="255"/>
          <ac:spMkLst>
            <pc:docMk/>
            <pc:sldMk cId="145810650" sldId="429"/>
            <ac:spMk id="8" creationId="{97CAF041-1489-4CBE-89CA-25F567A90081}"/>
          </ac:spMkLst>
        </pc:spChg>
        <pc:spChg chg="mod">
          <ac:chgData name="Rémi GRIOT" userId="404fa6aa-8cbe-48db-b1d6-0c660de8b4e2" providerId="ADAL" clId="{506D5603-ADC7-4D26-A9C7-C47A93C80DDC}" dt="2022-04-03T20:02:10.423" v="1380" actId="14100"/>
          <ac:spMkLst>
            <pc:docMk/>
            <pc:sldMk cId="145810650" sldId="429"/>
            <ac:spMk id="9" creationId="{1829623D-6AFA-45FF-9193-EFDA405672E9}"/>
          </ac:spMkLst>
        </pc:spChg>
        <pc:spChg chg="add mod">
          <ac:chgData name="Rémi GRIOT" userId="404fa6aa-8cbe-48db-b1d6-0c660de8b4e2" providerId="ADAL" clId="{506D5603-ADC7-4D26-A9C7-C47A93C80DDC}" dt="2022-04-03T20:01:45.599" v="1369" actId="14100"/>
          <ac:spMkLst>
            <pc:docMk/>
            <pc:sldMk cId="145810650" sldId="429"/>
            <ac:spMk id="10" creationId="{5EEE3163-F487-415E-A46A-21CC1901C721}"/>
          </ac:spMkLst>
        </pc:spChg>
        <pc:spChg chg="mod">
          <ac:chgData name="Rémi GRIOT" userId="404fa6aa-8cbe-48db-b1d6-0c660de8b4e2" providerId="ADAL" clId="{506D5603-ADC7-4D26-A9C7-C47A93C80DDC}" dt="2022-04-03T19:58:17.511" v="1336" actId="5793"/>
          <ac:spMkLst>
            <pc:docMk/>
            <pc:sldMk cId="145810650" sldId="429"/>
            <ac:spMk id="11" creationId="{7ADE94CE-B60D-4C74-B7FF-ECAC43218319}"/>
          </ac:spMkLst>
        </pc:spChg>
      </pc:sldChg>
      <pc:sldChg chg="add del">
        <pc:chgData name="Rémi GRIOT" userId="404fa6aa-8cbe-48db-b1d6-0c660de8b4e2" providerId="ADAL" clId="{506D5603-ADC7-4D26-A9C7-C47A93C80DDC}" dt="2022-04-03T19:58:19.753" v="1338"/>
        <pc:sldMkLst>
          <pc:docMk/>
          <pc:sldMk cId="1138447987" sldId="430"/>
        </pc:sldMkLst>
      </pc:sldChg>
    </pc:docChg>
  </pc:docChgLst>
  <pc:docChgLst>
    <pc:chgData name="Remi" userId="01e95399-d2fc-473f-86e9-5c2fee2cf8cd" providerId="ADAL" clId="{614F9642-64BA-4E57-AAE0-471D76549FE9}"/>
    <pc:docChg chg="undo custSel mod addSld delSld modSld sldOrd">
      <pc:chgData name="Remi" userId="01e95399-d2fc-473f-86e9-5c2fee2cf8cd" providerId="ADAL" clId="{614F9642-64BA-4E57-AAE0-471D76549FE9}" dt="2020-11-12T14:32:40.232" v="939"/>
      <pc:docMkLst>
        <pc:docMk/>
      </pc:docMkLst>
      <pc:sldChg chg="del">
        <pc:chgData name="Remi" userId="01e95399-d2fc-473f-86e9-5c2fee2cf8cd" providerId="ADAL" clId="{614F9642-64BA-4E57-AAE0-471D76549FE9}" dt="2020-11-05T10:03:02.966" v="590" actId="47"/>
        <pc:sldMkLst>
          <pc:docMk/>
          <pc:sldMk cId="773542536" sldId="393"/>
        </pc:sldMkLst>
      </pc:sldChg>
      <pc:sldChg chg="delSp modSp mod">
        <pc:chgData name="Remi" userId="01e95399-d2fc-473f-86e9-5c2fee2cf8cd" providerId="ADAL" clId="{614F9642-64BA-4E57-AAE0-471D76549FE9}" dt="2020-11-04T16:47:33.909" v="404" actId="20577"/>
        <pc:sldMkLst>
          <pc:docMk/>
          <pc:sldMk cId="1150709087" sldId="398"/>
        </pc:sldMkLst>
        <pc:spChg chg="mod">
          <ac:chgData name="Remi" userId="01e95399-d2fc-473f-86e9-5c2fee2cf8cd" providerId="ADAL" clId="{614F9642-64BA-4E57-AAE0-471D76549FE9}" dt="2020-11-04T16:33:13.265" v="341" actId="20577"/>
          <ac:spMkLst>
            <pc:docMk/>
            <pc:sldMk cId="1150709087" sldId="398"/>
            <ac:spMk id="3" creationId="{2C95F5F0-3DDF-4A78-AA08-899B49CB068C}"/>
          </ac:spMkLst>
        </pc:spChg>
        <pc:spChg chg="mod">
          <ac:chgData name="Remi" userId="01e95399-d2fc-473f-86e9-5c2fee2cf8cd" providerId="ADAL" clId="{614F9642-64BA-4E57-AAE0-471D76549FE9}" dt="2020-11-04T16:47:33.909" v="404" actId="20577"/>
          <ac:spMkLst>
            <pc:docMk/>
            <pc:sldMk cId="1150709087" sldId="398"/>
            <ac:spMk id="4" creationId="{7AB7A566-F555-4D04-BF4B-9F96E79B38F4}"/>
          </ac:spMkLst>
        </pc:spChg>
        <pc:spChg chg="mod">
          <ac:chgData name="Remi" userId="01e95399-d2fc-473f-86e9-5c2fee2cf8cd" providerId="ADAL" clId="{614F9642-64BA-4E57-AAE0-471D76549FE9}" dt="2020-11-04T16:31:23.996" v="298" actId="20577"/>
          <ac:spMkLst>
            <pc:docMk/>
            <pc:sldMk cId="1150709087" sldId="398"/>
            <ac:spMk id="1028" creationId="{DE63DF05-3D33-4C85-9AC1-5F54E9A71B13}"/>
          </ac:spMkLst>
        </pc:spChg>
        <pc:picChg chg="del">
          <ac:chgData name="Remi" userId="01e95399-d2fc-473f-86e9-5c2fee2cf8cd" providerId="ADAL" clId="{614F9642-64BA-4E57-AAE0-471D76549FE9}" dt="2020-11-04T16:30:57.108" v="291" actId="478"/>
          <ac:picMkLst>
            <pc:docMk/>
            <pc:sldMk cId="1150709087" sldId="398"/>
            <ac:picMk id="8" creationId="{C982CD9E-4FFB-4DFC-8211-8757F46255DF}"/>
          </ac:picMkLst>
        </pc:picChg>
      </pc:sldChg>
      <pc:sldChg chg="addSp delSp modSp mod ord">
        <pc:chgData name="Remi" userId="01e95399-d2fc-473f-86e9-5c2fee2cf8cd" providerId="ADAL" clId="{614F9642-64BA-4E57-AAE0-471D76549FE9}" dt="2020-11-04T17:00:45.966" v="581" actId="1076"/>
        <pc:sldMkLst>
          <pc:docMk/>
          <pc:sldMk cId="82079493" sldId="400"/>
        </pc:sldMkLst>
        <pc:spChg chg="mod">
          <ac:chgData name="Remi" userId="01e95399-d2fc-473f-86e9-5c2fee2cf8cd" providerId="ADAL" clId="{614F9642-64BA-4E57-AAE0-471D76549FE9}" dt="2020-11-04T17:00:38.512" v="580" actId="27636"/>
          <ac:spMkLst>
            <pc:docMk/>
            <pc:sldMk cId="82079493" sldId="400"/>
            <ac:spMk id="3" creationId="{2C95F5F0-3DDF-4A78-AA08-899B49CB068C}"/>
          </ac:spMkLst>
        </pc:spChg>
        <pc:spChg chg="mod">
          <ac:chgData name="Remi" userId="01e95399-d2fc-473f-86e9-5c2fee2cf8cd" providerId="ADAL" clId="{614F9642-64BA-4E57-AAE0-471D76549FE9}" dt="2020-11-04T16:02:49.325" v="119" actId="20577"/>
          <ac:spMkLst>
            <pc:docMk/>
            <pc:sldMk cId="82079493" sldId="400"/>
            <ac:spMk id="4" creationId="{7AB7A566-F555-4D04-BF4B-9F96E79B38F4}"/>
          </ac:spMkLst>
        </pc:spChg>
        <pc:spChg chg="mod">
          <ac:chgData name="Remi" userId="01e95399-d2fc-473f-86e9-5c2fee2cf8cd" providerId="ADAL" clId="{614F9642-64BA-4E57-AAE0-471D76549FE9}" dt="2020-11-04T16:38:11.310" v="367" actId="20577"/>
          <ac:spMkLst>
            <pc:docMk/>
            <pc:sldMk cId="82079493" sldId="400"/>
            <ac:spMk id="1028" creationId="{DE63DF05-3D33-4C85-9AC1-5F54E9A71B13}"/>
          </ac:spMkLst>
        </pc:spChg>
        <pc:picChg chg="add del mod">
          <ac:chgData name="Remi" userId="01e95399-d2fc-473f-86e9-5c2fee2cf8cd" providerId="ADAL" clId="{614F9642-64BA-4E57-AAE0-471D76549FE9}" dt="2020-11-04T16:36:21.642" v="343" actId="478"/>
          <ac:picMkLst>
            <pc:docMk/>
            <pc:sldMk cId="82079493" sldId="400"/>
            <ac:picMk id="5" creationId="{B4E38C86-BAD2-4A2B-A16B-EFC956458020}"/>
          </ac:picMkLst>
        </pc:picChg>
        <pc:picChg chg="add mod">
          <ac:chgData name="Remi" userId="01e95399-d2fc-473f-86e9-5c2fee2cf8cd" providerId="ADAL" clId="{614F9642-64BA-4E57-AAE0-471D76549FE9}" dt="2020-11-04T17:00:45.966" v="581" actId="1076"/>
          <ac:picMkLst>
            <pc:docMk/>
            <pc:sldMk cId="82079493" sldId="400"/>
            <ac:picMk id="8" creationId="{E9AD1B17-D15E-4FDF-BCDA-ED3D8FC69D54}"/>
          </ac:picMkLst>
        </pc:picChg>
        <pc:picChg chg="del">
          <ac:chgData name="Remi" userId="01e95399-d2fc-473f-86e9-5c2fee2cf8cd" providerId="ADAL" clId="{614F9642-64BA-4E57-AAE0-471D76549FE9}" dt="2020-11-04T16:02:34.692" v="95" actId="478"/>
          <ac:picMkLst>
            <pc:docMk/>
            <pc:sldMk cId="82079493" sldId="400"/>
            <ac:picMk id="1026" creationId="{24230298-ABD9-42D5-9A76-67A07C6A8F52}"/>
          </ac:picMkLst>
        </pc:picChg>
      </pc:sldChg>
      <pc:sldChg chg="addSp delSp modSp mod">
        <pc:chgData name="Remi" userId="01e95399-d2fc-473f-86e9-5c2fee2cf8cd" providerId="ADAL" clId="{614F9642-64BA-4E57-AAE0-471D76549FE9}" dt="2020-11-04T16:07:58.470" v="162" actId="21"/>
        <pc:sldMkLst>
          <pc:docMk/>
          <pc:sldMk cId="4075378543" sldId="403"/>
        </pc:sldMkLst>
        <pc:picChg chg="add del mod">
          <ac:chgData name="Remi" userId="01e95399-d2fc-473f-86e9-5c2fee2cf8cd" providerId="ADAL" clId="{614F9642-64BA-4E57-AAE0-471D76549FE9}" dt="2020-11-04T16:07:58.470" v="162" actId="21"/>
          <ac:picMkLst>
            <pc:docMk/>
            <pc:sldMk cId="4075378543" sldId="403"/>
            <ac:picMk id="7" creationId="{B3794251-899C-4E06-A5C7-D08C287B4FAC}"/>
          </ac:picMkLst>
        </pc:picChg>
      </pc:sldChg>
      <pc:sldChg chg="modSp mod">
        <pc:chgData name="Remi" userId="01e95399-d2fc-473f-86e9-5c2fee2cf8cd" providerId="ADAL" clId="{614F9642-64BA-4E57-AAE0-471D76549FE9}" dt="2020-11-12T14:17:35.234" v="615" actId="20577"/>
        <pc:sldMkLst>
          <pc:docMk/>
          <pc:sldMk cId="329094114" sldId="413"/>
        </pc:sldMkLst>
        <pc:spChg chg="mod">
          <ac:chgData name="Remi" userId="01e95399-d2fc-473f-86e9-5c2fee2cf8cd" providerId="ADAL" clId="{614F9642-64BA-4E57-AAE0-471D76549FE9}" dt="2020-11-12T14:17:35.234" v="615" actId="20577"/>
          <ac:spMkLst>
            <pc:docMk/>
            <pc:sldMk cId="329094114" sldId="413"/>
            <ac:spMk id="2" creationId="{4664CEE3-23A2-474D-A3AA-17AB4AD19FFE}"/>
          </ac:spMkLst>
        </pc:spChg>
        <pc:spChg chg="mod">
          <ac:chgData name="Remi" userId="01e95399-d2fc-473f-86e9-5c2fee2cf8cd" providerId="ADAL" clId="{614F9642-64BA-4E57-AAE0-471D76549FE9}" dt="2020-11-04T16:01:42.571" v="72" actId="20577"/>
          <ac:spMkLst>
            <pc:docMk/>
            <pc:sldMk cId="329094114" sldId="413"/>
            <ac:spMk id="3" creationId="{8558197C-46B6-4052-9E3C-606CF7BD01D9}"/>
          </ac:spMkLst>
        </pc:spChg>
      </pc:sldChg>
      <pc:sldChg chg="modSp mod">
        <pc:chgData name="Remi" userId="01e95399-d2fc-473f-86e9-5c2fee2cf8cd" providerId="ADAL" clId="{614F9642-64BA-4E57-AAE0-471D76549FE9}" dt="2020-11-02T13:22:41.343" v="70" actId="20577"/>
        <pc:sldMkLst>
          <pc:docMk/>
          <pc:sldMk cId="584569771" sldId="415"/>
        </pc:sldMkLst>
        <pc:spChg chg="mod">
          <ac:chgData name="Remi" userId="01e95399-d2fc-473f-86e9-5c2fee2cf8cd" providerId="ADAL" clId="{614F9642-64BA-4E57-AAE0-471D76549FE9}" dt="2020-11-02T13:22:41.343" v="70" actId="20577"/>
          <ac:spMkLst>
            <pc:docMk/>
            <pc:sldMk cId="584569771" sldId="415"/>
            <ac:spMk id="3" creationId="{E3C6940D-9FEC-453A-A0EC-BC80822BFC1C}"/>
          </ac:spMkLst>
        </pc:spChg>
      </pc:sldChg>
      <pc:sldChg chg="del">
        <pc:chgData name="Remi" userId="01e95399-d2fc-473f-86e9-5c2fee2cf8cd" providerId="ADAL" clId="{614F9642-64BA-4E57-AAE0-471D76549FE9}" dt="2020-11-05T10:19:33.180" v="591" actId="47"/>
        <pc:sldMkLst>
          <pc:docMk/>
          <pc:sldMk cId="994416910" sldId="417"/>
        </pc:sldMkLst>
      </pc:sldChg>
      <pc:sldChg chg="addSp delSp modSp add mod">
        <pc:chgData name="Remi" userId="01e95399-d2fc-473f-86e9-5c2fee2cf8cd" providerId="ADAL" clId="{614F9642-64BA-4E57-AAE0-471D76549FE9}" dt="2020-11-04T16:19:47.188" v="248" actId="478"/>
        <pc:sldMkLst>
          <pc:docMk/>
          <pc:sldMk cId="430519781" sldId="419"/>
        </pc:sldMkLst>
        <pc:spChg chg="mod">
          <ac:chgData name="Remi" userId="01e95399-d2fc-473f-86e9-5c2fee2cf8cd" providerId="ADAL" clId="{614F9642-64BA-4E57-AAE0-471D76549FE9}" dt="2020-11-04T16:11:44.988" v="219" actId="20577"/>
          <ac:spMkLst>
            <pc:docMk/>
            <pc:sldMk cId="430519781" sldId="419"/>
            <ac:spMk id="3" creationId="{2C95F5F0-3DDF-4A78-AA08-899B49CB068C}"/>
          </ac:spMkLst>
        </pc:spChg>
        <pc:spChg chg="mod">
          <ac:chgData name="Remi" userId="01e95399-d2fc-473f-86e9-5c2fee2cf8cd" providerId="ADAL" clId="{614F9642-64BA-4E57-AAE0-471D76549FE9}" dt="2020-11-04T16:09:54.224" v="195" actId="20577"/>
          <ac:spMkLst>
            <pc:docMk/>
            <pc:sldMk cId="430519781" sldId="419"/>
            <ac:spMk id="1028" creationId="{DE63DF05-3D33-4C85-9AC1-5F54E9A71B13}"/>
          </ac:spMkLst>
        </pc:spChg>
        <pc:picChg chg="del">
          <ac:chgData name="Remi" userId="01e95399-d2fc-473f-86e9-5c2fee2cf8cd" providerId="ADAL" clId="{614F9642-64BA-4E57-AAE0-471D76549FE9}" dt="2020-11-04T16:09:05.151" v="170" actId="478"/>
          <ac:picMkLst>
            <pc:docMk/>
            <pc:sldMk cId="430519781" sldId="419"/>
            <ac:picMk id="5" creationId="{B4E38C86-BAD2-4A2B-A16B-EFC956458020}"/>
          </ac:picMkLst>
        </pc:picChg>
        <pc:picChg chg="add del">
          <ac:chgData name="Remi" userId="01e95399-d2fc-473f-86e9-5c2fee2cf8cd" providerId="ADAL" clId="{614F9642-64BA-4E57-AAE0-471D76549FE9}" dt="2020-11-04T16:19:47.188" v="248" actId="478"/>
          <ac:picMkLst>
            <pc:docMk/>
            <pc:sldMk cId="430519781" sldId="419"/>
            <ac:picMk id="7" creationId="{01BE6BC8-D154-4984-BB2E-5079D0641E23}"/>
          </ac:picMkLst>
        </pc:picChg>
      </pc:sldChg>
      <pc:sldChg chg="addSp delSp modSp add mod">
        <pc:chgData name="Remi" userId="01e95399-d2fc-473f-86e9-5c2fee2cf8cd" providerId="ADAL" clId="{614F9642-64BA-4E57-AAE0-471D76549FE9}" dt="2020-11-04T16:08:40.545" v="169"/>
        <pc:sldMkLst>
          <pc:docMk/>
          <pc:sldMk cId="3572703345" sldId="420"/>
        </pc:sldMkLst>
        <pc:spChg chg="del">
          <ac:chgData name="Remi" userId="01e95399-d2fc-473f-86e9-5c2fee2cf8cd" providerId="ADAL" clId="{614F9642-64BA-4E57-AAE0-471D76549FE9}" dt="2020-11-04T16:07:48.141" v="161" actId="478"/>
          <ac:spMkLst>
            <pc:docMk/>
            <pc:sldMk cId="3572703345" sldId="420"/>
            <ac:spMk id="3" creationId="{E3C6940D-9FEC-453A-A0EC-BC80822BFC1C}"/>
          </ac:spMkLst>
        </pc:spChg>
        <pc:spChg chg="mod">
          <ac:chgData name="Remi" userId="01e95399-d2fc-473f-86e9-5c2fee2cf8cd" providerId="ADAL" clId="{614F9642-64BA-4E57-AAE0-471D76549FE9}" dt="2020-11-04T16:08:40.545" v="169"/>
          <ac:spMkLst>
            <pc:docMk/>
            <pc:sldMk cId="3572703345" sldId="420"/>
            <ac:spMk id="5" creationId="{952B4D7E-FF41-4912-B59E-6AE7A7562AD1}"/>
          </ac:spMkLst>
        </pc:spChg>
        <pc:spChg chg="add del mod">
          <ac:chgData name="Remi" userId="01e95399-d2fc-473f-86e9-5c2fee2cf8cd" providerId="ADAL" clId="{614F9642-64BA-4E57-AAE0-471D76549FE9}" dt="2020-11-04T16:08:07.024" v="165" actId="478"/>
          <ac:spMkLst>
            <pc:docMk/>
            <pc:sldMk cId="3572703345" sldId="420"/>
            <ac:spMk id="8" creationId="{33F3C0D6-9A54-49DC-9131-B7235D6CCB10}"/>
          </ac:spMkLst>
        </pc:spChg>
        <pc:picChg chg="del">
          <ac:chgData name="Remi" userId="01e95399-d2fc-473f-86e9-5c2fee2cf8cd" providerId="ADAL" clId="{614F9642-64BA-4E57-AAE0-471D76549FE9}" dt="2020-11-04T16:07:29.855" v="159" actId="478"/>
          <ac:picMkLst>
            <pc:docMk/>
            <pc:sldMk cId="3572703345" sldId="420"/>
            <ac:picMk id="7" creationId="{B3794251-899C-4E06-A5C7-D08C287B4FAC}"/>
          </ac:picMkLst>
        </pc:picChg>
        <pc:picChg chg="add mod">
          <ac:chgData name="Remi" userId="01e95399-d2fc-473f-86e9-5c2fee2cf8cd" providerId="ADAL" clId="{614F9642-64BA-4E57-AAE0-471D76549FE9}" dt="2020-11-04T16:08:05.015" v="164" actId="1076"/>
          <ac:picMkLst>
            <pc:docMk/>
            <pc:sldMk cId="3572703345" sldId="420"/>
            <ac:picMk id="9" creationId="{D4306D31-D2AA-4F4E-BDEF-85A2B1630761}"/>
          </ac:picMkLst>
        </pc:picChg>
      </pc:sldChg>
      <pc:sldChg chg="delSp modSp add mod">
        <pc:chgData name="Remi" userId="01e95399-d2fc-473f-86e9-5c2fee2cf8cd" providerId="ADAL" clId="{614F9642-64BA-4E57-AAE0-471D76549FE9}" dt="2020-11-12T14:32:40.232" v="939"/>
        <pc:sldMkLst>
          <pc:docMk/>
          <pc:sldMk cId="2719389605" sldId="421"/>
        </pc:sldMkLst>
        <pc:spChg chg="mod">
          <ac:chgData name="Remi" userId="01e95399-d2fc-473f-86e9-5c2fee2cf8cd" providerId="ADAL" clId="{614F9642-64BA-4E57-AAE0-471D76549FE9}" dt="2020-11-12T14:32:40.232" v="939"/>
          <ac:spMkLst>
            <pc:docMk/>
            <pc:sldMk cId="2719389605" sldId="421"/>
            <ac:spMk id="3" creationId="{2C95F5F0-3DDF-4A78-AA08-899B49CB068C}"/>
          </ac:spMkLst>
        </pc:spChg>
        <pc:spChg chg="mod">
          <ac:chgData name="Remi" userId="01e95399-d2fc-473f-86e9-5c2fee2cf8cd" providerId="ADAL" clId="{614F9642-64BA-4E57-AAE0-471D76549FE9}" dt="2020-11-04T16:14:50.337" v="246" actId="790"/>
          <ac:spMkLst>
            <pc:docMk/>
            <pc:sldMk cId="2719389605" sldId="421"/>
            <ac:spMk id="1028" creationId="{DE63DF05-3D33-4C85-9AC1-5F54E9A71B13}"/>
          </ac:spMkLst>
        </pc:spChg>
        <pc:picChg chg="del mod">
          <ac:chgData name="Remi" userId="01e95399-d2fc-473f-86e9-5c2fee2cf8cd" providerId="ADAL" clId="{614F9642-64BA-4E57-AAE0-471D76549FE9}" dt="2020-11-12T14:17:15.538" v="595" actId="478"/>
          <ac:picMkLst>
            <pc:docMk/>
            <pc:sldMk cId="2719389605" sldId="421"/>
            <ac:picMk id="7" creationId="{01BE6BC8-D154-4984-BB2E-5079D0641E23}"/>
          </ac:picMkLst>
        </pc:picChg>
      </pc:sldChg>
      <pc:sldChg chg="addSp delSp modSp add mod ord">
        <pc:chgData name="Remi" userId="01e95399-d2fc-473f-86e9-5c2fee2cf8cd" providerId="ADAL" clId="{614F9642-64BA-4E57-AAE0-471D76549FE9}" dt="2020-11-04T16:24:51.970" v="276" actId="1076"/>
        <pc:sldMkLst>
          <pc:docMk/>
          <pc:sldMk cId="2053141769" sldId="422"/>
        </pc:sldMkLst>
        <pc:spChg chg="del mod">
          <ac:chgData name="Remi" userId="01e95399-d2fc-473f-86e9-5c2fee2cf8cd" providerId="ADAL" clId="{614F9642-64BA-4E57-AAE0-471D76549FE9}" dt="2020-11-04T16:24:24.838" v="271" actId="478"/>
          <ac:spMkLst>
            <pc:docMk/>
            <pc:sldMk cId="2053141769" sldId="422"/>
            <ac:spMk id="3" creationId="{2C95F5F0-3DDF-4A78-AA08-899B49CB068C}"/>
          </ac:spMkLst>
        </pc:spChg>
        <pc:spChg chg="add del mod">
          <ac:chgData name="Remi" userId="01e95399-d2fc-473f-86e9-5c2fee2cf8cd" providerId="ADAL" clId="{614F9642-64BA-4E57-AAE0-471D76549FE9}" dt="2020-11-04T16:24:48.074" v="275" actId="478"/>
          <ac:spMkLst>
            <pc:docMk/>
            <pc:sldMk cId="2053141769" sldId="422"/>
            <ac:spMk id="5" creationId="{05D86FDB-A579-473A-8D00-342EEAEA8215}"/>
          </ac:spMkLst>
        </pc:spChg>
        <pc:spChg chg="mod">
          <ac:chgData name="Remi" userId="01e95399-d2fc-473f-86e9-5c2fee2cf8cd" providerId="ADAL" clId="{614F9642-64BA-4E57-AAE0-471D76549FE9}" dt="2020-11-04T16:23:48.356" v="269" actId="26606"/>
          <ac:spMkLst>
            <pc:docMk/>
            <pc:sldMk cId="2053141769" sldId="422"/>
            <ac:spMk id="1028" creationId="{DE63DF05-3D33-4C85-9AC1-5F54E9A71B13}"/>
          </ac:spMkLst>
        </pc:spChg>
        <pc:picChg chg="add mod">
          <ac:chgData name="Remi" userId="01e95399-d2fc-473f-86e9-5c2fee2cf8cd" providerId="ADAL" clId="{614F9642-64BA-4E57-AAE0-471D76549FE9}" dt="2020-11-04T16:24:51.970" v="276" actId="1076"/>
          <ac:picMkLst>
            <pc:docMk/>
            <pc:sldMk cId="2053141769" sldId="422"/>
            <ac:picMk id="7" creationId="{603CF67C-A56F-42FF-A1DF-1B25CC77B62E}"/>
          </ac:picMkLst>
        </pc:picChg>
        <pc:picChg chg="add del mod ord">
          <ac:chgData name="Remi" userId="01e95399-d2fc-473f-86e9-5c2fee2cf8cd" providerId="ADAL" clId="{614F9642-64BA-4E57-AAE0-471D76549FE9}" dt="2020-11-04T16:24:41.718" v="274" actId="478"/>
          <ac:picMkLst>
            <pc:docMk/>
            <pc:sldMk cId="2053141769" sldId="422"/>
            <ac:picMk id="1026" creationId="{659650EA-9DA9-4359-A421-547F52FF2255}"/>
          </ac:picMkLst>
        </pc:picChg>
      </pc:sldChg>
      <pc:sldChg chg="add del">
        <pc:chgData name="Remi" userId="01e95399-d2fc-473f-86e9-5c2fee2cf8cd" providerId="ADAL" clId="{614F9642-64BA-4E57-AAE0-471D76549FE9}" dt="2020-11-04T16:24:59.592" v="277" actId="47"/>
        <pc:sldMkLst>
          <pc:docMk/>
          <pc:sldMk cId="764195223" sldId="423"/>
        </pc:sldMkLst>
      </pc:sldChg>
      <pc:sldChg chg="add">
        <pc:chgData name="Remi" userId="01e95399-d2fc-473f-86e9-5c2fee2cf8cd" providerId="ADAL" clId="{614F9642-64BA-4E57-AAE0-471D76549FE9}" dt="2020-11-04T16:24:26.818" v="272"/>
        <pc:sldMkLst>
          <pc:docMk/>
          <pc:sldMk cId="3595987292" sldId="424"/>
        </pc:sldMkLst>
      </pc:sldChg>
      <pc:sldChg chg="addSp delSp modSp add mod ord">
        <pc:chgData name="Remi" userId="01e95399-d2fc-473f-86e9-5c2fee2cf8cd" providerId="ADAL" clId="{614F9642-64BA-4E57-AAE0-471D76549FE9}" dt="2020-11-04T16:40:09.592" v="373" actId="478"/>
        <pc:sldMkLst>
          <pc:docMk/>
          <pc:sldMk cId="1736276331" sldId="425"/>
        </pc:sldMkLst>
        <pc:spChg chg="mod">
          <ac:chgData name="Remi" userId="01e95399-d2fc-473f-86e9-5c2fee2cf8cd" providerId="ADAL" clId="{614F9642-64BA-4E57-AAE0-471D76549FE9}" dt="2020-11-04T16:29:23.992" v="286" actId="20577"/>
          <ac:spMkLst>
            <pc:docMk/>
            <pc:sldMk cId="1736276331" sldId="425"/>
            <ac:spMk id="1028" creationId="{DE63DF05-3D33-4C85-9AC1-5F54E9A71B13}"/>
          </ac:spMkLst>
        </pc:spChg>
        <pc:picChg chg="add del">
          <ac:chgData name="Remi" userId="01e95399-d2fc-473f-86e9-5c2fee2cf8cd" providerId="ADAL" clId="{614F9642-64BA-4E57-AAE0-471D76549FE9}" dt="2020-11-04T16:40:06.827" v="372" actId="478"/>
          <ac:picMkLst>
            <pc:docMk/>
            <pc:sldMk cId="1736276331" sldId="425"/>
            <ac:picMk id="3" creationId="{FE5531A2-4DA4-4AB8-BC18-24DF1F04E950}"/>
          </ac:picMkLst>
        </pc:picChg>
        <pc:picChg chg="del mod">
          <ac:chgData name="Remi" userId="01e95399-d2fc-473f-86e9-5c2fee2cf8cd" providerId="ADAL" clId="{614F9642-64BA-4E57-AAE0-471D76549FE9}" dt="2020-11-04T16:29:38.738" v="288" actId="478"/>
          <ac:picMkLst>
            <pc:docMk/>
            <pc:sldMk cId="1736276331" sldId="425"/>
            <ac:picMk id="7" creationId="{603CF67C-A56F-42FF-A1DF-1B25CC77B62E}"/>
          </ac:picMkLst>
        </pc:picChg>
        <pc:picChg chg="add del">
          <ac:chgData name="Remi" userId="01e95399-d2fc-473f-86e9-5c2fee2cf8cd" providerId="ADAL" clId="{614F9642-64BA-4E57-AAE0-471D76549FE9}" dt="2020-11-04T16:40:09.592" v="373" actId="478"/>
          <ac:picMkLst>
            <pc:docMk/>
            <pc:sldMk cId="1736276331" sldId="425"/>
            <ac:picMk id="5122" creationId="{F452D67E-C43E-45C3-9FEE-5965E74586B5}"/>
          </ac:picMkLst>
        </pc:picChg>
      </pc:sldChg>
      <pc:sldChg chg="add del">
        <pc:chgData name="Remi" userId="01e95399-d2fc-473f-86e9-5c2fee2cf8cd" providerId="ADAL" clId="{614F9642-64BA-4E57-AAE0-471D76549FE9}" dt="2020-11-04T16:38:40.455" v="368" actId="47"/>
        <pc:sldMkLst>
          <pc:docMk/>
          <pc:sldMk cId="2751883190" sldId="426"/>
        </pc:sldMkLst>
      </pc:sldChg>
      <pc:sldChg chg="add">
        <pc:chgData name="Remi" userId="01e95399-d2fc-473f-86e9-5c2fee2cf8cd" providerId="ADAL" clId="{614F9642-64BA-4E57-AAE0-471D76549FE9}" dt="2020-11-04T16:36:16.819" v="342"/>
        <pc:sldMkLst>
          <pc:docMk/>
          <pc:sldMk cId="1495367461" sldId="427"/>
        </pc:sldMkLst>
      </pc:sldChg>
      <pc:sldChg chg="delSp modSp add mod">
        <pc:chgData name="Remi" userId="01e95399-d2fc-473f-86e9-5c2fee2cf8cd" providerId="ADAL" clId="{614F9642-64BA-4E57-AAE0-471D76549FE9}" dt="2020-11-05T06:49:48.812" v="589" actId="1076"/>
        <pc:sldMkLst>
          <pc:docMk/>
          <pc:sldMk cId="4082682590" sldId="428"/>
        </pc:sldMkLst>
        <pc:picChg chg="del">
          <ac:chgData name="Remi" userId="01e95399-d2fc-473f-86e9-5c2fee2cf8cd" providerId="ADAL" clId="{614F9642-64BA-4E57-AAE0-471D76549FE9}" dt="2020-11-04T16:40:13.653" v="374" actId="478"/>
          <ac:picMkLst>
            <pc:docMk/>
            <pc:sldMk cId="4082682590" sldId="428"/>
            <ac:picMk id="3" creationId="{FE5531A2-4DA4-4AB8-BC18-24DF1F04E950}"/>
          </ac:picMkLst>
        </pc:picChg>
        <pc:picChg chg="mod">
          <ac:chgData name="Remi" userId="01e95399-d2fc-473f-86e9-5c2fee2cf8cd" providerId="ADAL" clId="{614F9642-64BA-4E57-AAE0-471D76549FE9}" dt="2020-11-05T06:49:48.812" v="589" actId="1076"/>
          <ac:picMkLst>
            <pc:docMk/>
            <pc:sldMk cId="4082682590" sldId="428"/>
            <ac:picMk id="5122" creationId="{F452D67E-C43E-45C3-9FEE-5965E74586B5}"/>
          </ac:picMkLst>
        </pc:picChg>
      </pc:sldChg>
      <pc:sldChg chg="addSp delSp modSp add mod">
        <pc:chgData name="Remi" userId="01e95399-d2fc-473f-86e9-5c2fee2cf8cd" providerId="ADAL" clId="{614F9642-64BA-4E57-AAE0-471D76549FE9}" dt="2020-11-05T06:48:23.078" v="585" actId="790"/>
        <pc:sldMkLst>
          <pc:docMk/>
          <pc:sldMk cId="3896452751" sldId="429"/>
        </pc:sldMkLst>
        <pc:spChg chg="add del">
          <ac:chgData name="Remi" userId="01e95399-d2fc-473f-86e9-5c2fee2cf8cd" providerId="ADAL" clId="{614F9642-64BA-4E57-AAE0-471D76549FE9}" dt="2020-11-04T16:49:44.959" v="433"/>
          <ac:spMkLst>
            <pc:docMk/>
            <pc:sldMk cId="3896452751" sldId="429"/>
            <ac:spMk id="2" creationId="{E30E32C3-8EC4-4014-89D0-DE0AF4B66CEB}"/>
          </ac:spMkLst>
        </pc:spChg>
        <pc:spChg chg="mod">
          <ac:chgData name="Remi" userId="01e95399-d2fc-473f-86e9-5c2fee2cf8cd" providerId="ADAL" clId="{614F9642-64BA-4E57-AAE0-471D76549FE9}" dt="2020-11-04T16:55:36.395" v="559" actId="6549"/>
          <ac:spMkLst>
            <pc:docMk/>
            <pc:sldMk cId="3896452751" sldId="429"/>
            <ac:spMk id="3" creationId="{2C95F5F0-3DDF-4A78-AA08-899B49CB068C}"/>
          </ac:spMkLst>
        </pc:spChg>
        <pc:spChg chg="mod">
          <ac:chgData name="Remi" userId="01e95399-d2fc-473f-86e9-5c2fee2cf8cd" providerId="ADAL" clId="{614F9642-64BA-4E57-AAE0-471D76549FE9}" dt="2020-11-04T16:48:03.509" v="431" actId="313"/>
          <ac:spMkLst>
            <pc:docMk/>
            <pc:sldMk cId="3896452751" sldId="429"/>
            <ac:spMk id="4" creationId="{7AB7A566-F555-4D04-BF4B-9F96E79B38F4}"/>
          </ac:spMkLst>
        </pc:spChg>
        <pc:spChg chg="mod">
          <ac:chgData name="Remi" userId="01e95399-d2fc-473f-86e9-5c2fee2cf8cd" providerId="ADAL" clId="{614F9642-64BA-4E57-AAE0-471D76549FE9}" dt="2020-11-05T06:48:23.078" v="585" actId="790"/>
          <ac:spMkLst>
            <pc:docMk/>
            <pc:sldMk cId="3896452751" sldId="429"/>
            <ac:spMk id="1028" creationId="{DE63DF05-3D33-4C85-9AC1-5F54E9A71B13}"/>
          </ac:spMkLst>
        </pc:spChg>
        <pc:picChg chg="add del">
          <ac:chgData name="Remi" userId="01e95399-d2fc-473f-86e9-5c2fee2cf8cd" providerId="ADAL" clId="{614F9642-64BA-4E57-AAE0-471D76549FE9}" dt="2020-11-04T16:49:44.959" v="433"/>
          <ac:picMkLst>
            <pc:docMk/>
            <pc:sldMk cId="3896452751" sldId="429"/>
            <ac:picMk id="6146" creationId="{483D6670-FB1C-4259-852B-2B844E4AAA75}"/>
          </ac:picMkLst>
        </pc:picChg>
        <pc:picChg chg="add del">
          <ac:chgData name="Remi" userId="01e95399-d2fc-473f-86e9-5c2fee2cf8cd" providerId="ADAL" clId="{614F9642-64BA-4E57-AAE0-471D76549FE9}" dt="2020-11-04T16:49:44.959" v="433"/>
          <ac:picMkLst>
            <pc:docMk/>
            <pc:sldMk cId="3896452751" sldId="429"/>
            <ac:picMk id="6147" creationId="{1CEEC146-0BDA-4823-82FC-E8CADBED5A15}"/>
          </ac:picMkLst>
        </pc:picChg>
        <pc:picChg chg="add mod">
          <ac:chgData name="Remi" userId="01e95399-d2fc-473f-86e9-5c2fee2cf8cd" providerId="ADAL" clId="{614F9642-64BA-4E57-AAE0-471D76549FE9}" dt="2020-11-04T16:52:52.452" v="510" actId="1076"/>
          <ac:picMkLst>
            <pc:docMk/>
            <pc:sldMk cId="3896452751" sldId="429"/>
            <ac:picMk id="6149" creationId="{A714C6F1-2C04-416A-A01E-FBC1C08A5D97}"/>
          </ac:picMkLst>
        </pc:picChg>
      </pc:sldChg>
      <pc:sldChg chg="add del">
        <pc:chgData name="Remi" userId="01e95399-d2fc-473f-86e9-5c2fee2cf8cd" providerId="ADAL" clId="{614F9642-64BA-4E57-AAE0-471D76549FE9}" dt="2020-11-04T16:52:11.992" v="506" actId="47"/>
        <pc:sldMkLst>
          <pc:docMk/>
          <pc:sldMk cId="662876114" sldId="430"/>
        </pc:sldMkLst>
      </pc:sldChg>
      <pc:sldChg chg="addSp delSp modSp add mod">
        <pc:chgData name="Remi" userId="01e95399-d2fc-473f-86e9-5c2fee2cf8cd" providerId="ADAL" clId="{614F9642-64BA-4E57-AAE0-471D76549FE9}" dt="2020-11-05T06:48:47.385" v="588" actId="20577"/>
        <pc:sldMkLst>
          <pc:docMk/>
          <pc:sldMk cId="1883353916" sldId="431"/>
        </pc:sldMkLst>
        <pc:spChg chg="mod">
          <ac:chgData name="Remi" userId="01e95399-d2fc-473f-86e9-5c2fee2cf8cd" providerId="ADAL" clId="{614F9642-64BA-4E57-AAE0-471D76549FE9}" dt="2020-11-05T06:48:47.385" v="588" actId="20577"/>
          <ac:spMkLst>
            <pc:docMk/>
            <pc:sldMk cId="1883353916" sldId="431"/>
            <ac:spMk id="3" creationId="{2C95F5F0-3DDF-4A78-AA08-899B49CB068C}"/>
          </ac:spMkLst>
        </pc:spChg>
        <pc:spChg chg="mod">
          <ac:chgData name="Remi" userId="01e95399-d2fc-473f-86e9-5c2fee2cf8cd" providerId="ADAL" clId="{614F9642-64BA-4E57-AAE0-471D76549FE9}" dt="2020-11-05T06:48:34.665" v="586" actId="790"/>
          <ac:spMkLst>
            <pc:docMk/>
            <pc:sldMk cId="1883353916" sldId="431"/>
            <ac:spMk id="1028" creationId="{DE63DF05-3D33-4C85-9AC1-5F54E9A71B13}"/>
          </ac:spMkLst>
        </pc:spChg>
        <pc:picChg chg="del mod">
          <ac:chgData name="Remi" userId="01e95399-d2fc-473f-86e9-5c2fee2cf8cd" providerId="ADAL" clId="{614F9642-64BA-4E57-AAE0-471D76549FE9}" dt="2020-11-04T16:55:11.243" v="542" actId="478"/>
          <ac:picMkLst>
            <pc:docMk/>
            <pc:sldMk cId="1883353916" sldId="431"/>
            <ac:picMk id="6149" creationId="{A714C6F1-2C04-416A-A01E-FBC1C08A5D97}"/>
          </ac:picMkLst>
        </pc:picChg>
        <pc:picChg chg="add mod">
          <ac:chgData name="Remi" userId="01e95399-d2fc-473f-86e9-5c2fee2cf8cd" providerId="ADAL" clId="{614F9642-64BA-4E57-AAE0-471D76549FE9}" dt="2020-11-04T16:55:19.507" v="547" actId="1076"/>
          <ac:picMkLst>
            <pc:docMk/>
            <pc:sldMk cId="1883353916" sldId="431"/>
            <ac:picMk id="8194" creationId="{1686D5C7-C6C1-4740-BCF3-4619D7204B57}"/>
          </ac:picMkLst>
        </pc:picChg>
      </pc:sldChg>
      <pc:sldChg chg="add del">
        <pc:chgData name="Remi" userId="01e95399-d2fc-473f-86e9-5c2fee2cf8cd" providerId="ADAL" clId="{614F9642-64BA-4E57-AAE0-471D76549FE9}" dt="2020-11-04T16:47:42.904" v="408"/>
        <pc:sldMkLst>
          <pc:docMk/>
          <pc:sldMk cId="3066706182" sldId="431"/>
        </pc:sldMkLst>
      </pc:sldChg>
      <pc:sldChg chg="addSp delSp modSp add mod">
        <pc:chgData name="Remi" userId="01e95399-d2fc-473f-86e9-5c2fee2cf8cd" providerId="ADAL" clId="{614F9642-64BA-4E57-AAE0-471D76549FE9}" dt="2020-11-04T16:57:13.864" v="564" actId="14100"/>
        <pc:sldMkLst>
          <pc:docMk/>
          <pc:sldMk cId="4190392589" sldId="432"/>
        </pc:sldMkLst>
        <pc:spChg chg="mod">
          <ac:chgData name="Remi" userId="01e95399-d2fc-473f-86e9-5c2fee2cf8cd" providerId="ADAL" clId="{614F9642-64BA-4E57-AAE0-471D76549FE9}" dt="2020-11-04T16:55:55.747" v="561" actId="6549"/>
          <ac:spMkLst>
            <pc:docMk/>
            <pc:sldMk cId="4190392589" sldId="432"/>
            <ac:spMk id="3" creationId="{2C95F5F0-3DDF-4A78-AA08-899B49CB068C}"/>
          </ac:spMkLst>
        </pc:spChg>
        <pc:picChg chg="add mod">
          <ac:chgData name="Remi" userId="01e95399-d2fc-473f-86e9-5c2fee2cf8cd" providerId="ADAL" clId="{614F9642-64BA-4E57-AAE0-471D76549FE9}" dt="2020-11-04T16:57:13.864" v="564" actId="14100"/>
          <ac:picMkLst>
            <pc:docMk/>
            <pc:sldMk cId="4190392589" sldId="432"/>
            <ac:picMk id="5" creationId="{DCB4C2A1-0BED-4FA4-A795-34C0997E9BFA}"/>
          </ac:picMkLst>
        </pc:picChg>
        <pc:picChg chg="del">
          <ac:chgData name="Remi" userId="01e95399-d2fc-473f-86e9-5c2fee2cf8cd" providerId="ADAL" clId="{614F9642-64BA-4E57-AAE0-471D76549FE9}" dt="2020-11-04T16:56:56.654" v="562" actId="478"/>
          <ac:picMkLst>
            <pc:docMk/>
            <pc:sldMk cId="4190392589" sldId="432"/>
            <ac:picMk id="8194" creationId="{1686D5C7-C6C1-4740-BCF3-4619D7204B57}"/>
          </ac:picMkLst>
        </pc:picChg>
      </pc:sldChg>
      <pc:sldChg chg="modSp add mod">
        <pc:chgData name="Remi" userId="01e95399-d2fc-473f-86e9-5c2fee2cf8cd" providerId="ADAL" clId="{614F9642-64BA-4E57-AAE0-471D76549FE9}" dt="2020-11-12T14:17:12.139" v="594" actId="1035"/>
        <pc:sldMkLst>
          <pc:docMk/>
          <pc:sldMk cId="907183708" sldId="433"/>
        </pc:sldMkLst>
        <pc:picChg chg="mod">
          <ac:chgData name="Remi" userId="01e95399-d2fc-473f-86e9-5c2fee2cf8cd" providerId="ADAL" clId="{614F9642-64BA-4E57-AAE0-471D76549FE9}" dt="2020-11-12T14:17:12.139" v="594" actId="1035"/>
          <ac:picMkLst>
            <pc:docMk/>
            <pc:sldMk cId="907183708" sldId="433"/>
            <ac:picMk id="7" creationId="{01BE6BC8-D154-4984-BB2E-5079D0641E23}"/>
          </ac:picMkLst>
        </pc:picChg>
      </pc:sldChg>
    </pc:docChg>
  </pc:docChgLst>
  <pc:docChgLst>
    <pc:chgData name="Rémi GRIOT" userId="S::remi.griot@efrei.fr::404fa6aa-8cbe-48db-b1d6-0c660de8b4e2" providerId="AD" clId="Web-{232C400D-72AF-3CD0-B86A-5FA58B1DFC25}"/>
    <pc:docChg chg="addSld delSld modSld">
      <pc:chgData name="Rémi GRIOT" userId="S::remi.griot@efrei.fr::404fa6aa-8cbe-48db-b1d6-0c660de8b4e2" providerId="AD" clId="Web-{232C400D-72AF-3CD0-B86A-5FA58B1DFC25}" dt="2022-01-10T17:17:56.139" v="757" actId="20577"/>
      <pc:docMkLst>
        <pc:docMk/>
      </pc:docMkLst>
      <pc:sldChg chg="modSp">
        <pc:chgData name="Rémi GRIOT" userId="S::remi.griot@efrei.fr::404fa6aa-8cbe-48db-b1d6-0c660de8b4e2" providerId="AD" clId="Web-{232C400D-72AF-3CD0-B86A-5FA58B1DFC25}" dt="2022-01-10T09:44:09.429" v="8" actId="20577"/>
        <pc:sldMkLst>
          <pc:docMk/>
          <pc:sldMk cId="3295729964" sldId="256"/>
        </pc:sldMkLst>
        <pc:spChg chg="mod">
          <ac:chgData name="Rémi GRIOT" userId="S::remi.griot@efrei.fr::404fa6aa-8cbe-48db-b1d6-0c660de8b4e2" providerId="AD" clId="Web-{232C400D-72AF-3CD0-B86A-5FA58B1DFC25}" dt="2022-01-10T09:44:03.023" v="6" actId="20577"/>
          <ac:spMkLst>
            <pc:docMk/>
            <pc:sldMk cId="3295729964" sldId="256"/>
            <ac:spMk id="3" creationId="{00000000-0000-0000-0000-000000000000}"/>
          </ac:spMkLst>
        </pc:spChg>
        <pc:spChg chg="mod">
          <ac:chgData name="Rémi GRIOT" userId="S::remi.griot@efrei.fr::404fa6aa-8cbe-48db-b1d6-0c660de8b4e2" providerId="AD" clId="Web-{232C400D-72AF-3CD0-B86A-5FA58B1DFC25}" dt="2022-01-10T09:44:09.429" v="8" actId="20577"/>
          <ac:spMkLst>
            <pc:docMk/>
            <pc:sldMk cId="3295729964" sldId="256"/>
            <ac:spMk id="4" creationId="{00000000-0000-0000-0000-000000000000}"/>
          </ac:spMkLst>
        </pc:spChg>
      </pc:sldChg>
      <pc:sldChg chg="modSp">
        <pc:chgData name="Rémi GRIOT" userId="S::remi.griot@efrei.fr::404fa6aa-8cbe-48db-b1d6-0c660de8b4e2" providerId="AD" clId="Web-{232C400D-72AF-3CD0-B86A-5FA58B1DFC25}" dt="2022-01-10T09:44:21.929" v="9" actId="20577"/>
        <pc:sldMkLst>
          <pc:docMk/>
          <pc:sldMk cId="193094406" sldId="391"/>
        </pc:sldMkLst>
        <pc:spChg chg="mod">
          <ac:chgData name="Rémi GRIOT" userId="S::remi.griot@efrei.fr::404fa6aa-8cbe-48db-b1d6-0c660de8b4e2" providerId="AD" clId="Web-{232C400D-72AF-3CD0-B86A-5FA58B1DFC25}" dt="2022-01-10T09:44:21.929" v="9" actId="20577"/>
          <ac:spMkLst>
            <pc:docMk/>
            <pc:sldMk cId="193094406" sldId="391"/>
            <ac:spMk id="3" creationId="{8558197C-46B6-4052-9E3C-606CF7BD01D9}"/>
          </ac:spMkLst>
        </pc:spChg>
      </pc:sldChg>
      <pc:sldChg chg="modSp">
        <pc:chgData name="Rémi GRIOT" userId="S::remi.griot@efrei.fr::404fa6aa-8cbe-48db-b1d6-0c660de8b4e2" providerId="AD" clId="Web-{232C400D-72AF-3CD0-B86A-5FA58B1DFC25}" dt="2022-01-10T10:37:15.748" v="91" actId="20577"/>
        <pc:sldMkLst>
          <pc:docMk/>
          <pc:sldMk cId="36292430" sldId="392"/>
        </pc:sldMkLst>
        <pc:spChg chg="mod">
          <ac:chgData name="Rémi GRIOT" userId="S::remi.griot@efrei.fr::404fa6aa-8cbe-48db-b1d6-0c660de8b4e2" providerId="AD" clId="Web-{232C400D-72AF-3CD0-B86A-5FA58B1DFC25}" dt="2022-01-10T10:37:15.748" v="91" actId="20577"/>
          <ac:spMkLst>
            <pc:docMk/>
            <pc:sldMk cId="36292430" sldId="392"/>
            <ac:spMk id="3" creationId="{8558197C-46B6-4052-9E3C-606CF7BD01D9}"/>
          </ac:spMkLst>
        </pc:spChg>
      </pc:sldChg>
      <pc:sldChg chg="delSp">
        <pc:chgData name="Rémi GRIOT" userId="S::remi.griot@efrei.fr::404fa6aa-8cbe-48db-b1d6-0c660de8b4e2" providerId="AD" clId="Web-{232C400D-72AF-3CD0-B86A-5FA58B1DFC25}" dt="2022-01-10T09:49:40.731" v="14"/>
        <pc:sldMkLst>
          <pc:docMk/>
          <pc:sldMk cId="2323713097" sldId="395"/>
        </pc:sldMkLst>
        <pc:spChg chg="del">
          <ac:chgData name="Rémi GRIOT" userId="S::remi.griot@efrei.fr::404fa6aa-8cbe-48db-b1d6-0c660de8b4e2" providerId="AD" clId="Web-{232C400D-72AF-3CD0-B86A-5FA58B1DFC25}" dt="2022-01-10T09:49:40.731" v="14"/>
          <ac:spMkLst>
            <pc:docMk/>
            <pc:sldMk cId="2323713097" sldId="395"/>
            <ac:spMk id="3" creationId="{2C95F5F0-3DDF-4A78-AA08-899B49CB068C}"/>
          </ac:spMkLst>
        </pc:spChg>
      </pc:sldChg>
      <pc:sldChg chg="modSp">
        <pc:chgData name="Rémi GRIOT" userId="S::remi.griot@efrei.fr::404fa6aa-8cbe-48db-b1d6-0c660de8b4e2" providerId="AD" clId="Web-{232C400D-72AF-3CD0-B86A-5FA58B1DFC25}" dt="2022-01-10T09:45:50.837" v="10" actId="1076"/>
        <pc:sldMkLst>
          <pc:docMk/>
          <pc:sldMk cId="991614266" sldId="399"/>
        </pc:sldMkLst>
        <pc:spChg chg="mod">
          <ac:chgData name="Rémi GRIOT" userId="S::remi.griot@efrei.fr::404fa6aa-8cbe-48db-b1d6-0c660de8b4e2" providerId="AD" clId="Web-{232C400D-72AF-3CD0-B86A-5FA58B1DFC25}" dt="2022-01-10T09:45:50.837" v="10" actId="1076"/>
          <ac:spMkLst>
            <pc:docMk/>
            <pc:sldMk cId="991614266" sldId="399"/>
            <ac:spMk id="5" creationId="{1792D368-AB6F-4759-82FC-2443B82B2905}"/>
          </ac:spMkLst>
        </pc:spChg>
      </pc:sldChg>
      <pc:sldChg chg="addSp delSp">
        <pc:chgData name="Rémi GRIOT" userId="S::remi.griot@efrei.fr::404fa6aa-8cbe-48db-b1d6-0c660de8b4e2" providerId="AD" clId="Web-{232C400D-72AF-3CD0-B86A-5FA58B1DFC25}" dt="2022-01-10T09:52:50.313" v="17"/>
        <pc:sldMkLst>
          <pc:docMk/>
          <pc:sldMk cId="3316650071" sldId="401"/>
        </pc:sldMkLst>
        <pc:spChg chg="del">
          <ac:chgData name="Rémi GRIOT" userId="S::remi.griot@efrei.fr::404fa6aa-8cbe-48db-b1d6-0c660de8b4e2" providerId="AD" clId="Web-{232C400D-72AF-3CD0-B86A-5FA58B1DFC25}" dt="2022-01-10T09:49:52.982" v="15"/>
          <ac:spMkLst>
            <pc:docMk/>
            <pc:sldMk cId="3316650071" sldId="401"/>
            <ac:spMk id="3" creationId="{2C95F5F0-3DDF-4A78-AA08-899B49CB068C}"/>
          </ac:spMkLst>
        </pc:spChg>
        <pc:graphicFrameChg chg="add del">
          <ac:chgData name="Rémi GRIOT" userId="S::remi.griot@efrei.fr::404fa6aa-8cbe-48db-b1d6-0c660de8b4e2" providerId="AD" clId="Web-{232C400D-72AF-3CD0-B86A-5FA58B1DFC25}" dt="2022-01-10T09:52:50.313" v="17"/>
          <ac:graphicFrameMkLst>
            <pc:docMk/>
            <pc:sldMk cId="3316650071" sldId="401"/>
            <ac:graphicFrameMk id="9" creationId="{7631C263-38EA-4243-A49C-421AB8183B37}"/>
          </ac:graphicFrameMkLst>
        </pc:graphicFrameChg>
      </pc:sldChg>
      <pc:sldChg chg="delSp modSp">
        <pc:chgData name="Rémi GRIOT" userId="S::remi.griot@efrei.fr::404fa6aa-8cbe-48db-b1d6-0c660de8b4e2" providerId="AD" clId="Web-{232C400D-72AF-3CD0-B86A-5FA58B1DFC25}" dt="2022-01-10T14:30:31.103" v="473"/>
        <pc:sldMkLst>
          <pc:docMk/>
          <pc:sldMk cId="2233867144" sldId="402"/>
        </pc:sldMkLst>
        <pc:spChg chg="del mod">
          <ac:chgData name="Rémi GRIOT" userId="S::remi.griot@efrei.fr::404fa6aa-8cbe-48db-b1d6-0c660de8b4e2" providerId="AD" clId="Web-{232C400D-72AF-3CD0-B86A-5FA58B1DFC25}" dt="2022-01-10T09:53:19.876" v="19"/>
          <ac:spMkLst>
            <pc:docMk/>
            <pc:sldMk cId="2233867144" sldId="402"/>
            <ac:spMk id="9" creationId="{4EC235DA-BF95-407D-962F-9993684FFD2A}"/>
          </ac:spMkLst>
        </pc:spChg>
        <pc:spChg chg="del">
          <ac:chgData name="Rémi GRIOT" userId="S::remi.griot@efrei.fr::404fa6aa-8cbe-48db-b1d6-0c660de8b4e2" providerId="AD" clId="Web-{232C400D-72AF-3CD0-B86A-5FA58B1DFC25}" dt="2022-01-10T14:30:31.103" v="473"/>
          <ac:spMkLst>
            <pc:docMk/>
            <pc:sldMk cId="2233867144" sldId="402"/>
            <ac:spMk id="1028" creationId="{DE63DF05-3D33-4C85-9AC1-5F54E9A71B13}"/>
          </ac:spMkLst>
        </pc:spChg>
      </pc:sldChg>
      <pc:sldChg chg="addSp modSp">
        <pc:chgData name="Rémi GRIOT" userId="S::remi.griot@efrei.fr::404fa6aa-8cbe-48db-b1d6-0c660de8b4e2" providerId="AD" clId="Web-{232C400D-72AF-3CD0-B86A-5FA58B1DFC25}" dt="2022-01-10T15:27:39.425" v="526" actId="1076"/>
        <pc:sldMkLst>
          <pc:docMk/>
          <pc:sldMk cId="2073155280" sldId="406"/>
        </pc:sldMkLst>
        <pc:spChg chg="mod">
          <ac:chgData name="Rémi GRIOT" userId="S::remi.griot@efrei.fr::404fa6aa-8cbe-48db-b1d6-0c660de8b4e2" providerId="AD" clId="Web-{232C400D-72AF-3CD0-B86A-5FA58B1DFC25}" dt="2022-01-10T15:27:34.534" v="525" actId="20577"/>
          <ac:spMkLst>
            <pc:docMk/>
            <pc:sldMk cId="2073155280" sldId="406"/>
            <ac:spMk id="3" creationId="{E3C6940D-9FEC-453A-A0EC-BC80822BFC1C}"/>
          </ac:spMkLst>
        </pc:spChg>
        <pc:picChg chg="add mod">
          <ac:chgData name="Rémi GRIOT" userId="S::remi.griot@efrei.fr::404fa6aa-8cbe-48db-b1d6-0c660de8b4e2" providerId="AD" clId="Web-{232C400D-72AF-3CD0-B86A-5FA58B1DFC25}" dt="2022-01-10T15:27:39.425" v="526" actId="1076"/>
          <ac:picMkLst>
            <pc:docMk/>
            <pc:sldMk cId="2073155280" sldId="406"/>
            <ac:picMk id="2" creationId="{7538FC58-786D-48E2-ACB1-2B1BC19D4167}"/>
          </ac:picMkLst>
        </pc:picChg>
      </pc:sldChg>
      <pc:sldChg chg="addSp delSp modSp">
        <pc:chgData name="Rémi GRIOT" userId="S::remi.griot@efrei.fr::404fa6aa-8cbe-48db-b1d6-0c660de8b4e2" providerId="AD" clId="Web-{232C400D-72AF-3CD0-B86A-5FA58B1DFC25}" dt="2022-01-10T15:47:27.830" v="542" actId="1076"/>
        <pc:sldMkLst>
          <pc:docMk/>
          <pc:sldMk cId="3121174137" sldId="407"/>
        </pc:sldMkLst>
        <pc:spChg chg="mod">
          <ac:chgData name="Rémi GRIOT" userId="S::remi.griot@efrei.fr::404fa6aa-8cbe-48db-b1d6-0c660de8b4e2" providerId="AD" clId="Web-{232C400D-72AF-3CD0-B86A-5FA58B1DFC25}" dt="2022-01-10T09:49:27.419" v="13" actId="20577"/>
          <ac:spMkLst>
            <pc:docMk/>
            <pc:sldMk cId="3121174137" sldId="407"/>
            <ac:spMk id="3" creationId="{E3C6940D-9FEC-453A-A0EC-BC80822BFC1C}"/>
          </ac:spMkLst>
        </pc:spChg>
        <pc:spChg chg="add del mod">
          <ac:chgData name="Rémi GRIOT" userId="S::remi.griot@efrei.fr::404fa6aa-8cbe-48db-b1d6-0c660de8b4e2" providerId="AD" clId="Web-{232C400D-72AF-3CD0-B86A-5FA58B1DFC25}" dt="2022-01-10T15:47:12.032" v="537"/>
          <ac:spMkLst>
            <pc:docMk/>
            <pc:sldMk cId="3121174137" sldId="407"/>
            <ac:spMk id="9" creationId="{107D43E9-3DE9-4031-8E24-C1271ED15728}"/>
          </ac:spMkLst>
        </pc:spChg>
        <pc:spChg chg="add del mod">
          <ac:chgData name="Rémi GRIOT" userId="S::remi.griot@efrei.fr::404fa6aa-8cbe-48db-b1d6-0c660de8b4e2" providerId="AD" clId="Web-{232C400D-72AF-3CD0-B86A-5FA58B1DFC25}" dt="2022-01-10T15:47:18.064" v="540"/>
          <ac:spMkLst>
            <pc:docMk/>
            <pc:sldMk cId="3121174137" sldId="407"/>
            <ac:spMk id="12" creationId="{9013FA73-BE01-4553-8320-18906E67856A}"/>
          </ac:spMkLst>
        </pc:spChg>
        <pc:picChg chg="add mod">
          <ac:chgData name="Rémi GRIOT" userId="S::remi.griot@efrei.fr::404fa6aa-8cbe-48db-b1d6-0c660de8b4e2" providerId="AD" clId="Web-{232C400D-72AF-3CD0-B86A-5FA58B1DFC25}" dt="2022-01-10T15:47:05.735" v="534" actId="1076"/>
          <ac:picMkLst>
            <pc:docMk/>
            <pc:sldMk cId="3121174137" sldId="407"/>
            <ac:picMk id="2" creationId="{40B8C007-DFEC-43D7-BA11-C78ACEE8F82A}"/>
          </ac:picMkLst>
        </pc:picChg>
        <pc:picChg chg="add mod">
          <ac:chgData name="Rémi GRIOT" userId="S::remi.griot@efrei.fr::404fa6aa-8cbe-48db-b1d6-0c660de8b4e2" providerId="AD" clId="Web-{232C400D-72AF-3CD0-B86A-5FA58B1DFC25}" dt="2022-01-10T15:47:07.267" v="535" actId="1076"/>
          <ac:picMkLst>
            <pc:docMk/>
            <pc:sldMk cId="3121174137" sldId="407"/>
            <ac:picMk id="7" creationId="{04BF7C6F-6587-43A2-9208-38F3F8CDD23B}"/>
          </ac:picMkLst>
        </pc:picChg>
        <pc:picChg chg="add del mod ord modCrop">
          <ac:chgData name="Rémi GRIOT" userId="S::remi.griot@efrei.fr::404fa6aa-8cbe-48db-b1d6-0c660de8b4e2" providerId="AD" clId="Web-{232C400D-72AF-3CD0-B86A-5FA58B1DFC25}" dt="2022-01-10T15:47:15.564" v="539"/>
          <ac:picMkLst>
            <pc:docMk/>
            <pc:sldMk cId="3121174137" sldId="407"/>
            <ac:picMk id="10" creationId="{B5154BC1-F58B-4E3D-87C3-CD5BCDAF114D}"/>
          </ac:picMkLst>
        </pc:picChg>
        <pc:picChg chg="add mod">
          <ac:chgData name="Rémi GRIOT" userId="S::remi.griot@efrei.fr::404fa6aa-8cbe-48db-b1d6-0c660de8b4e2" providerId="AD" clId="Web-{232C400D-72AF-3CD0-B86A-5FA58B1DFC25}" dt="2022-01-10T15:47:27.830" v="542" actId="1076"/>
          <ac:picMkLst>
            <pc:docMk/>
            <pc:sldMk cId="3121174137" sldId="407"/>
            <ac:picMk id="13" creationId="{DA417998-21CC-48C3-9BBC-00E88FDA3E91}"/>
          </ac:picMkLst>
        </pc:picChg>
        <pc:picChg chg="del">
          <ac:chgData name="Rémi GRIOT" userId="S::remi.griot@efrei.fr::404fa6aa-8cbe-48db-b1d6-0c660de8b4e2" providerId="AD" clId="Web-{232C400D-72AF-3CD0-B86A-5FA58B1DFC25}" dt="2022-01-10T15:47:10.751" v="536"/>
          <ac:picMkLst>
            <pc:docMk/>
            <pc:sldMk cId="3121174137" sldId="407"/>
            <ac:picMk id="1026" creationId="{079FAB8C-E941-494A-A8B4-6A0CA2581BCA}"/>
          </ac:picMkLst>
        </pc:picChg>
      </pc:sldChg>
      <pc:sldChg chg="modSp del">
        <pc:chgData name="Rémi GRIOT" userId="S::remi.griot@efrei.fr::404fa6aa-8cbe-48db-b1d6-0c660de8b4e2" providerId="AD" clId="Web-{232C400D-72AF-3CD0-B86A-5FA58B1DFC25}" dt="2022-01-10T13:39:51.614" v="320"/>
        <pc:sldMkLst>
          <pc:docMk/>
          <pc:sldMk cId="1004777750" sldId="414"/>
        </pc:sldMkLst>
        <pc:spChg chg="mod">
          <ac:chgData name="Rémi GRIOT" userId="S::remi.griot@efrei.fr::404fa6aa-8cbe-48db-b1d6-0c660de8b4e2" providerId="AD" clId="Web-{232C400D-72AF-3CD0-B86A-5FA58B1DFC25}" dt="2022-01-10T10:33:36.649" v="68" actId="20577"/>
          <ac:spMkLst>
            <pc:docMk/>
            <pc:sldMk cId="1004777750" sldId="414"/>
            <ac:spMk id="3" creationId="{E3C6940D-9FEC-453A-A0EC-BC80822BFC1C}"/>
          </ac:spMkLst>
        </pc:spChg>
      </pc:sldChg>
      <pc:sldChg chg="addSp delSp modSp">
        <pc:chgData name="Rémi GRIOT" userId="S::remi.griot@efrei.fr::404fa6aa-8cbe-48db-b1d6-0c660de8b4e2" providerId="AD" clId="Web-{232C400D-72AF-3CD0-B86A-5FA58B1DFC25}" dt="2022-01-10T17:17:56.139" v="757" actId="20577"/>
        <pc:sldMkLst>
          <pc:docMk/>
          <pc:sldMk cId="584569771" sldId="415"/>
        </pc:sldMkLst>
        <pc:spChg chg="mod">
          <ac:chgData name="Rémi GRIOT" userId="S::remi.griot@efrei.fr::404fa6aa-8cbe-48db-b1d6-0c660de8b4e2" providerId="AD" clId="Web-{232C400D-72AF-3CD0-B86A-5FA58B1DFC25}" dt="2022-01-10T17:17:56.139" v="757" actId="20577"/>
          <ac:spMkLst>
            <pc:docMk/>
            <pc:sldMk cId="584569771" sldId="415"/>
            <ac:spMk id="3" creationId="{E3C6940D-9FEC-453A-A0EC-BC80822BFC1C}"/>
          </ac:spMkLst>
        </pc:spChg>
        <pc:spChg chg="mod">
          <ac:chgData name="Rémi GRIOT" userId="S::remi.griot@efrei.fr::404fa6aa-8cbe-48db-b1d6-0c660de8b4e2" providerId="AD" clId="Web-{232C400D-72AF-3CD0-B86A-5FA58B1DFC25}" dt="2022-01-10T13:38:39.969" v="282" actId="20577"/>
          <ac:spMkLst>
            <pc:docMk/>
            <pc:sldMk cId="584569771" sldId="415"/>
            <ac:spMk id="4" creationId="{5CADEB96-6331-45D4-91E0-5D03FF746DA9}"/>
          </ac:spMkLst>
        </pc:spChg>
        <pc:spChg chg="add mod">
          <ac:chgData name="Rémi GRIOT" userId="S::remi.griot@efrei.fr::404fa6aa-8cbe-48db-b1d6-0c660de8b4e2" providerId="AD" clId="Web-{232C400D-72AF-3CD0-B86A-5FA58B1DFC25}" dt="2022-01-10T16:17:45.328" v="716" actId="20577"/>
          <ac:spMkLst>
            <pc:docMk/>
            <pc:sldMk cId="584569771" sldId="415"/>
            <ac:spMk id="5" creationId="{8BDC1774-E174-4988-9DB6-69DCFCA92871}"/>
          </ac:spMkLst>
        </pc:spChg>
        <pc:spChg chg="del mod">
          <ac:chgData name="Rémi GRIOT" userId="S::remi.griot@efrei.fr::404fa6aa-8cbe-48db-b1d6-0c660de8b4e2" providerId="AD" clId="Web-{232C400D-72AF-3CD0-B86A-5FA58B1DFC25}" dt="2022-01-10T09:54:52.580" v="25"/>
          <ac:spMkLst>
            <pc:docMk/>
            <pc:sldMk cId="584569771" sldId="415"/>
            <ac:spMk id="5" creationId="{952B4D7E-FF41-4912-B59E-6AE7A7562AD1}"/>
          </ac:spMkLst>
        </pc:spChg>
        <pc:spChg chg="add del mod">
          <ac:chgData name="Rémi GRIOT" userId="S::remi.griot@efrei.fr::404fa6aa-8cbe-48db-b1d6-0c660de8b4e2" providerId="AD" clId="Web-{232C400D-72AF-3CD0-B86A-5FA58B1DFC25}" dt="2022-01-10T10:41:33.396" v="190"/>
          <ac:spMkLst>
            <pc:docMk/>
            <pc:sldMk cId="584569771" sldId="415"/>
            <ac:spMk id="7" creationId="{147382D2-252B-46AF-8197-9CB7DF4FF425}"/>
          </ac:spMkLst>
        </pc:spChg>
        <pc:picChg chg="add mod">
          <ac:chgData name="Rémi GRIOT" userId="S::remi.griot@efrei.fr::404fa6aa-8cbe-48db-b1d6-0c660de8b4e2" providerId="AD" clId="Web-{232C400D-72AF-3CD0-B86A-5FA58B1DFC25}" dt="2022-01-10T10:42:50.242" v="192" actId="1076"/>
          <ac:picMkLst>
            <pc:docMk/>
            <pc:sldMk cId="584569771" sldId="415"/>
            <ac:picMk id="2" creationId="{1DF0EC7A-B4C5-443A-9A23-CE0CEC270E51}"/>
          </ac:picMkLst>
        </pc:picChg>
      </pc:sldChg>
      <pc:sldChg chg="modSp">
        <pc:chgData name="Rémi GRIOT" userId="S::remi.griot@efrei.fr::404fa6aa-8cbe-48db-b1d6-0c660de8b4e2" providerId="AD" clId="Web-{232C400D-72AF-3CD0-B86A-5FA58B1DFC25}" dt="2022-01-10T15:28:09.473" v="527" actId="20577"/>
        <pc:sldMkLst>
          <pc:docMk/>
          <pc:sldMk cId="2117212888" sldId="416"/>
        </pc:sldMkLst>
        <pc:spChg chg="mod">
          <ac:chgData name="Rémi GRIOT" userId="S::remi.griot@efrei.fr::404fa6aa-8cbe-48db-b1d6-0c660de8b4e2" providerId="AD" clId="Web-{232C400D-72AF-3CD0-B86A-5FA58B1DFC25}" dt="2022-01-10T15:28:09.473" v="527" actId="20577"/>
          <ac:spMkLst>
            <pc:docMk/>
            <pc:sldMk cId="2117212888" sldId="416"/>
            <ac:spMk id="5" creationId="{952B4D7E-FF41-4912-B59E-6AE7A7562AD1}"/>
          </ac:spMkLst>
        </pc:spChg>
      </pc:sldChg>
      <pc:sldChg chg="del">
        <pc:chgData name="Rémi GRIOT" userId="S::remi.griot@efrei.fr::404fa6aa-8cbe-48db-b1d6-0c660de8b4e2" providerId="AD" clId="Web-{232C400D-72AF-3CD0-B86A-5FA58B1DFC25}" dt="2022-01-10T10:34:29.494" v="89"/>
        <pc:sldMkLst>
          <pc:docMk/>
          <pc:sldMk cId="473112747" sldId="418"/>
        </pc:sldMkLst>
      </pc:sldChg>
      <pc:sldChg chg="modSp add replId">
        <pc:chgData name="Rémi GRIOT" userId="S::remi.griot@efrei.fr::404fa6aa-8cbe-48db-b1d6-0c660de8b4e2" providerId="AD" clId="Web-{232C400D-72AF-3CD0-B86A-5FA58B1DFC25}" dt="2022-01-10T13:49:30.911" v="456" actId="20577"/>
        <pc:sldMkLst>
          <pc:docMk/>
          <pc:sldMk cId="3537196232" sldId="421"/>
        </pc:sldMkLst>
        <pc:spChg chg="mod">
          <ac:chgData name="Rémi GRIOT" userId="S::remi.griot@efrei.fr::404fa6aa-8cbe-48db-b1d6-0c660de8b4e2" providerId="AD" clId="Web-{232C400D-72AF-3CD0-B86A-5FA58B1DFC25}" dt="2022-01-10T13:49:30.911" v="456" actId="20577"/>
          <ac:spMkLst>
            <pc:docMk/>
            <pc:sldMk cId="3537196232" sldId="421"/>
            <ac:spMk id="3" creationId="{E3C6940D-9FEC-453A-A0EC-BC80822BFC1C}"/>
          </ac:spMkLst>
        </pc:spChg>
        <pc:spChg chg="mod">
          <ac:chgData name="Rémi GRIOT" userId="S::remi.griot@efrei.fr::404fa6aa-8cbe-48db-b1d6-0c660de8b4e2" providerId="AD" clId="Web-{232C400D-72AF-3CD0-B86A-5FA58B1DFC25}" dt="2022-01-10T10:43:50.900" v="203" actId="20577"/>
          <ac:spMkLst>
            <pc:docMk/>
            <pc:sldMk cId="3537196232" sldId="421"/>
            <ac:spMk id="7" creationId="{147382D2-252B-46AF-8197-9CB7DF4FF425}"/>
          </ac:spMkLst>
        </pc:spChg>
      </pc:sldChg>
      <pc:sldChg chg="addSp delSp modSp add replId">
        <pc:chgData name="Rémi GRIOT" userId="S::remi.griot@efrei.fr::404fa6aa-8cbe-48db-b1d6-0c660de8b4e2" providerId="AD" clId="Web-{232C400D-72AF-3CD0-B86A-5FA58B1DFC25}" dt="2022-01-10T16:12:58.368" v="640" actId="20577"/>
        <pc:sldMkLst>
          <pc:docMk/>
          <pc:sldMk cId="2636353475" sldId="422"/>
        </pc:sldMkLst>
        <pc:spChg chg="del">
          <ac:chgData name="Rémi GRIOT" userId="S::remi.griot@efrei.fr::404fa6aa-8cbe-48db-b1d6-0c660de8b4e2" providerId="AD" clId="Web-{232C400D-72AF-3CD0-B86A-5FA58B1DFC25}" dt="2022-01-10T16:05:36.326" v="563"/>
          <ac:spMkLst>
            <pc:docMk/>
            <pc:sldMk cId="2636353475" sldId="422"/>
            <ac:spMk id="3" creationId="{E3C6940D-9FEC-453A-A0EC-BC80822BFC1C}"/>
          </ac:spMkLst>
        </pc:spChg>
        <pc:spChg chg="mod">
          <ac:chgData name="Rémi GRIOT" userId="S::remi.griot@efrei.fr::404fa6aa-8cbe-48db-b1d6-0c660de8b4e2" providerId="AD" clId="Web-{232C400D-72AF-3CD0-B86A-5FA58B1DFC25}" dt="2022-01-10T16:05:56.529" v="573" actId="20577"/>
          <ac:spMkLst>
            <pc:docMk/>
            <pc:sldMk cId="2636353475" sldId="422"/>
            <ac:spMk id="4" creationId="{5CADEB96-6331-45D4-91E0-5D03FF746DA9}"/>
          </ac:spMkLst>
        </pc:spChg>
        <pc:spChg chg="add mod">
          <ac:chgData name="Rémi GRIOT" userId="S::remi.griot@efrei.fr::404fa6aa-8cbe-48db-b1d6-0c660de8b4e2" providerId="AD" clId="Web-{232C400D-72AF-3CD0-B86A-5FA58B1DFC25}" dt="2022-01-10T16:05:33.591" v="562"/>
          <ac:spMkLst>
            <pc:docMk/>
            <pc:sldMk cId="2636353475" sldId="422"/>
            <ac:spMk id="5" creationId="{62E05C90-4110-41A9-B987-60DD2E84CAB5}"/>
          </ac:spMkLst>
        </pc:spChg>
        <pc:spChg chg="del">
          <ac:chgData name="Rémi GRIOT" userId="S::remi.griot@efrei.fr::404fa6aa-8cbe-48db-b1d6-0c660de8b4e2" providerId="AD" clId="Web-{232C400D-72AF-3CD0-B86A-5FA58B1DFC25}" dt="2022-01-10T16:05:33.591" v="562"/>
          <ac:spMkLst>
            <pc:docMk/>
            <pc:sldMk cId="2636353475" sldId="422"/>
            <ac:spMk id="7" creationId="{147382D2-252B-46AF-8197-9CB7DF4FF425}"/>
          </ac:spMkLst>
        </pc:spChg>
        <pc:spChg chg="add mod">
          <ac:chgData name="Rémi GRIOT" userId="S::remi.griot@efrei.fr::404fa6aa-8cbe-48db-b1d6-0c660de8b4e2" providerId="AD" clId="Web-{232C400D-72AF-3CD0-B86A-5FA58B1DFC25}" dt="2022-01-10T16:12:58.368" v="640" actId="20577"/>
          <ac:spMkLst>
            <pc:docMk/>
            <pc:sldMk cId="2636353475" sldId="422"/>
            <ac:spMk id="9" creationId="{1829623D-6AFA-45FF-9193-EFDA405672E9}"/>
          </ac:spMkLst>
        </pc:spChg>
        <pc:spChg chg="add del mod">
          <ac:chgData name="Rémi GRIOT" userId="S::remi.griot@efrei.fr::404fa6aa-8cbe-48db-b1d6-0c660de8b4e2" providerId="AD" clId="Web-{232C400D-72AF-3CD0-B86A-5FA58B1DFC25}" dt="2022-01-10T16:05:59.592" v="574"/>
          <ac:spMkLst>
            <pc:docMk/>
            <pc:sldMk cId="2636353475" sldId="422"/>
            <ac:spMk id="11" creationId="{07CC6439-322C-4EA3-826A-0CE3E5F49A29}"/>
          </ac:spMkLst>
        </pc:spChg>
        <pc:picChg chg="del">
          <ac:chgData name="Rémi GRIOT" userId="S::remi.griot@efrei.fr::404fa6aa-8cbe-48db-b1d6-0c660de8b4e2" providerId="AD" clId="Web-{232C400D-72AF-3CD0-B86A-5FA58B1DFC25}" dt="2022-01-10T16:05:42.342" v="564"/>
          <ac:picMkLst>
            <pc:docMk/>
            <pc:sldMk cId="2636353475" sldId="422"/>
            <ac:picMk id="1026" creationId="{079FAB8C-E941-494A-A8B4-6A0CA2581BCA}"/>
          </ac:picMkLst>
        </pc:picChg>
      </pc:sldChg>
      <pc:sldChg chg="addSp modSp add replId">
        <pc:chgData name="Rémi GRIOT" userId="S::remi.griot@efrei.fr::404fa6aa-8cbe-48db-b1d6-0c660de8b4e2" providerId="AD" clId="Web-{232C400D-72AF-3CD0-B86A-5FA58B1DFC25}" dt="2022-01-10T16:21:08.599" v="747" actId="1076"/>
        <pc:sldMkLst>
          <pc:docMk/>
          <pc:sldMk cId="1335478825" sldId="423"/>
        </pc:sldMkLst>
        <pc:spChg chg="mod">
          <ac:chgData name="Rémi GRIOT" userId="S::remi.griot@efrei.fr::404fa6aa-8cbe-48db-b1d6-0c660de8b4e2" providerId="AD" clId="Web-{232C400D-72AF-3CD0-B86A-5FA58B1DFC25}" dt="2022-01-10T16:17:59.954" v="720" actId="20577"/>
          <ac:spMkLst>
            <pc:docMk/>
            <pc:sldMk cId="1335478825" sldId="423"/>
            <ac:spMk id="9" creationId="{1829623D-6AFA-45FF-9193-EFDA405672E9}"/>
          </ac:spMkLst>
        </pc:spChg>
        <pc:picChg chg="add mod modCrop">
          <ac:chgData name="Rémi GRIOT" userId="S::remi.griot@efrei.fr::404fa6aa-8cbe-48db-b1d6-0c660de8b4e2" providerId="AD" clId="Web-{232C400D-72AF-3CD0-B86A-5FA58B1DFC25}" dt="2022-01-10T16:21:05.661" v="746" actId="1076"/>
          <ac:picMkLst>
            <pc:docMk/>
            <pc:sldMk cId="1335478825" sldId="423"/>
            <ac:picMk id="2" creationId="{F4BBD1B4-2819-4DEF-9473-35A399FEF6BB}"/>
          </ac:picMkLst>
        </pc:picChg>
        <pc:picChg chg="add mod">
          <ac:chgData name="Rémi GRIOT" userId="S::remi.griot@efrei.fr::404fa6aa-8cbe-48db-b1d6-0c660de8b4e2" providerId="AD" clId="Web-{232C400D-72AF-3CD0-B86A-5FA58B1DFC25}" dt="2022-01-10T16:19:00.361" v="729" actId="1076"/>
          <ac:picMkLst>
            <pc:docMk/>
            <pc:sldMk cId="1335478825" sldId="423"/>
            <ac:picMk id="3" creationId="{AFA6F2BA-5671-4B06-A1D0-D55257EA517A}"/>
          </ac:picMkLst>
        </pc:picChg>
        <pc:picChg chg="add mod">
          <ac:chgData name="Rémi GRIOT" userId="S::remi.griot@efrei.fr::404fa6aa-8cbe-48db-b1d6-0c660de8b4e2" providerId="AD" clId="Web-{232C400D-72AF-3CD0-B86A-5FA58B1DFC25}" dt="2022-01-10T16:19:15.237" v="731" actId="1076"/>
          <ac:picMkLst>
            <pc:docMk/>
            <pc:sldMk cId="1335478825" sldId="423"/>
            <ac:picMk id="7" creationId="{48CEA6C4-9CC0-4883-AE93-9676EFB18C58}"/>
          </ac:picMkLst>
        </pc:picChg>
        <pc:picChg chg="add mod modCrop">
          <ac:chgData name="Rémi GRIOT" userId="S::remi.griot@efrei.fr::404fa6aa-8cbe-48db-b1d6-0c660de8b4e2" providerId="AD" clId="Web-{232C400D-72AF-3CD0-B86A-5FA58B1DFC25}" dt="2022-01-10T16:20:57.864" v="744" actId="1076"/>
          <ac:picMkLst>
            <pc:docMk/>
            <pc:sldMk cId="1335478825" sldId="423"/>
            <ac:picMk id="8" creationId="{D783131F-95A4-4BBE-9C90-5A2901B569DB}"/>
          </ac:picMkLst>
        </pc:picChg>
        <pc:picChg chg="add mod modCrop">
          <ac:chgData name="Rémi GRIOT" userId="S::remi.griot@efrei.fr::404fa6aa-8cbe-48db-b1d6-0c660de8b4e2" providerId="AD" clId="Web-{232C400D-72AF-3CD0-B86A-5FA58B1DFC25}" dt="2022-01-10T16:21:08.599" v="747" actId="1076"/>
          <ac:picMkLst>
            <pc:docMk/>
            <pc:sldMk cId="1335478825" sldId="423"/>
            <ac:picMk id="10" creationId="{01F0FF02-E8FE-4BBB-A70E-1EB9D284EAFA}"/>
          </ac:picMkLst>
        </pc:picChg>
      </pc:sldChg>
      <pc:sldChg chg="add del replId">
        <pc:chgData name="Rémi GRIOT" userId="S::remi.griot@efrei.fr::404fa6aa-8cbe-48db-b1d6-0c660de8b4e2" providerId="AD" clId="Web-{232C400D-72AF-3CD0-B86A-5FA58B1DFC25}" dt="2022-01-10T16:18:02.423" v="722"/>
        <pc:sldMkLst>
          <pc:docMk/>
          <pc:sldMk cId="2469329955" sldId="424"/>
        </pc:sldMkLst>
      </pc:sldChg>
    </pc:docChg>
  </pc:docChgLst>
  <pc:docChgLst>
    <pc:chgData name="Rémi GRIOT" userId="404fa6aa-8cbe-48db-b1d6-0c660de8b4e2" providerId="ADAL" clId="{6D91CD76-7835-464A-B8C0-E1328FFFFB51}"/>
    <pc:docChg chg="undo custSel addSld modSld sldOrd">
      <pc:chgData name="Rémi GRIOT" userId="404fa6aa-8cbe-48db-b1d6-0c660de8b4e2" providerId="ADAL" clId="{6D91CD76-7835-464A-B8C0-E1328FFFFB51}" dt="2022-01-12T13:00:31.717" v="731" actId="12100"/>
      <pc:docMkLst>
        <pc:docMk/>
      </pc:docMkLst>
      <pc:sldChg chg="modSp add">
        <pc:chgData name="Rémi GRIOT" userId="404fa6aa-8cbe-48db-b1d6-0c660de8b4e2" providerId="ADAL" clId="{6D91CD76-7835-464A-B8C0-E1328FFFFB51}" dt="2022-01-12T13:00:31.717" v="731" actId="12100"/>
        <pc:sldMkLst>
          <pc:docMk/>
          <pc:sldMk cId="2396962967" sldId="264"/>
        </pc:sldMkLst>
        <pc:graphicFrameChg chg="mod">
          <ac:chgData name="Rémi GRIOT" userId="404fa6aa-8cbe-48db-b1d6-0c660de8b4e2" providerId="ADAL" clId="{6D91CD76-7835-464A-B8C0-E1328FFFFB51}" dt="2022-01-12T13:00:31.717" v="731" actId="12100"/>
          <ac:graphicFrameMkLst>
            <pc:docMk/>
            <pc:sldMk cId="2396962967" sldId="264"/>
            <ac:graphicFrameMk id="4" creationId="{747E53C1-6D05-4ED3-9E1A-1A3128FADFCD}"/>
          </ac:graphicFrameMkLst>
        </pc:graphicFrameChg>
      </pc:sldChg>
      <pc:sldChg chg="add">
        <pc:chgData name="Rémi GRIOT" userId="404fa6aa-8cbe-48db-b1d6-0c660de8b4e2" providerId="ADAL" clId="{6D91CD76-7835-464A-B8C0-E1328FFFFB51}" dt="2022-01-12T10:44:41.453" v="729"/>
        <pc:sldMkLst>
          <pc:docMk/>
          <pc:sldMk cId="930597105" sldId="265"/>
        </pc:sldMkLst>
      </pc:sldChg>
      <pc:sldChg chg="modSp add mod">
        <pc:chgData name="Rémi GRIOT" userId="404fa6aa-8cbe-48db-b1d6-0c660de8b4e2" providerId="ADAL" clId="{6D91CD76-7835-464A-B8C0-E1328FFFFB51}" dt="2022-01-12T10:44:41.568" v="730" actId="27636"/>
        <pc:sldMkLst>
          <pc:docMk/>
          <pc:sldMk cId="536605526" sldId="281"/>
        </pc:sldMkLst>
        <pc:spChg chg="mod">
          <ac:chgData name="Rémi GRIOT" userId="404fa6aa-8cbe-48db-b1d6-0c660de8b4e2" providerId="ADAL" clId="{6D91CD76-7835-464A-B8C0-E1328FFFFB51}" dt="2022-01-12T10:44:41.568" v="730" actId="27636"/>
          <ac:spMkLst>
            <pc:docMk/>
            <pc:sldMk cId="536605526" sldId="281"/>
            <ac:spMk id="3" creationId="{FDDF040E-3619-42EB-9A9D-8D06796F02DA}"/>
          </ac:spMkLst>
        </pc:spChg>
      </pc:sldChg>
      <pc:sldChg chg="modSp mod">
        <pc:chgData name="Rémi GRIOT" userId="404fa6aa-8cbe-48db-b1d6-0c660de8b4e2" providerId="ADAL" clId="{6D91CD76-7835-464A-B8C0-E1328FFFFB51}" dt="2022-01-12T08:47:00.542" v="415" actId="20577"/>
        <pc:sldMkLst>
          <pc:docMk/>
          <pc:sldMk cId="991614266" sldId="399"/>
        </pc:sldMkLst>
        <pc:spChg chg="mod">
          <ac:chgData name="Rémi GRIOT" userId="404fa6aa-8cbe-48db-b1d6-0c660de8b4e2" providerId="ADAL" clId="{6D91CD76-7835-464A-B8C0-E1328FFFFB51}" dt="2022-01-12T08:47:00.542" v="415" actId="20577"/>
          <ac:spMkLst>
            <pc:docMk/>
            <pc:sldMk cId="991614266" sldId="399"/>
            <ac:spMk id="4" creationId="{7AB7A566-F555-4D04-BF4B-9F96E79B38F4}"/>
          </ac:spMkLst>
        </pc:spChg>
      </pc:sldChg>
      <pc:sldChg chg="modSp mod">
        <pc:chgData name="Rémi GRIOT" userId="404fa6aa-8cbe-48db-b1d6-0c660de8b4e2" providerId="ADAL" clId="{6D91CD76-7835-464A-B8C0-E1328FFFFB51}" dt="2022-01-12T08:50:07.518" v="519" actId="20577"/>
        <pc:sldMkLst>
          <pc:docMk/>
          <pc:sldMk cId="2233867144" sldId="402"/>
        </pc:sldMkLst>
        <pc:spChg chg="mod">
          <ac:chgData name="Rémi GRIOT" userId="404fa6aa-8cbe-48db-b1d6-0c660de8b4e2" providerId="ADAL" clId="{6D91CD76-7835-464A-B8C0-E1328FFFFB51}" dt="2022-01-12T08:50:07.518" v="519" actId="20577"/>
          <ac:spMkLst>
            <pc:docMk/>
            <pc:sldMk cId="2233867144" sldId="402"/>
            <ac:spMk id="4" creationId="{7AB7A566-F555-4D04-BF4B-9F96E79B38F4}"/>
          </ac:spMkLst>
        </pc:spChg>
      </pc:sldChg>
      <pc:sldChg chg="modSp mod">
        <pc:chgData name="Rémi GRIOT" userId="404fa6aa-8cbe-48db-b1d6-0c660de8b4e2" providerId="ADAL" clId="{6D91CD76-7835-464A-B8C0-E1328FFFFB51}" dt="2022-01-12T08:50:00.692" v="510" actId="20577"/>
        <pc:sldMkLst>
          <pc:docMk/>
          <pc:sldMk cId="4075378543" sldId="403"/>
        </pc:sldMkLst>
        <pc:spChg chg="mod">
          <ac:chgData name="Rémi GRIOT" userId="404fa6aa-8cbe-48db-b1d6-0c660de8b4e2" providerId="ADAL" clId="{6D91CD76-7835-464A-B8C0-E1328FFFFB51}" dt="2022-01-12T08:50:00.692" v="510" actId="20577"/>
          <ac:spMkLst>
            <pc:docMk/>
            <pc:sldMk cId="4075378543" sldId="403"/>
            <ac:spMk id="4" creationId="{5CADEB96-6331-45D4-91E0-5D03FF746DA9}"/>
          </ac:spMkLst>
        </pc:spChg>
      </pc:sldChg>
      <pc:sldChg chg="modSp mod ord">
        <pc:chgData name="Rémi GRIOT" userId="404fa6aa-8cbe-48db-b1d6-0c660de8b4e2" providerId="ADAL" clId="{6D91CD76-7835-464A-B8C0-E1328FFFFB51}" dt="2022-01-12T08:51:41.977" v="543"/>
        <pc:sldMkLst>
          <pc:docMk/>
          <pc:sldMk cId="3320107709" sldId="404"/>
        </pc:sldMkLst>
        <pc:spChg chg="mod">
          <ac:chgData name="Rémi GRIOT" userId="404fa6aa-8cbe-48db-b1d6-0c660de8b4e2" providerId="ADAL" clId="{6D91CD76-7835-464A-B8C0-E1328FFFFB51}" dt="2022-01-12T08:51:21.610" v="532"/>
          <ac:spMkLst>
            <pc:docMk/>
            <pc:sldMk cId="3320107709" sldId="404"/>
            <ac:spMk id="4" creationId="{7AB7A566-F555-4D04-BF4B-9F96E79B38F4}"/>
          </ac:spMkLst>
        </pc:spChg>
        <pc:spChg chg="mod">
          <ac:chgData name="Rémi GRIOT" userId="404fa6aa-8cbe-48db-b1d6-0c660de8b4e2" providerId="ADAL" clId="{6D91CD76-7835-464A-B8C0-E1328FFFFB51}" dt="2022-01-12T08:51:33.492" v="541" actId="20577"/>
          <ac:spMkLst>
            <pc:docMk/>
            <pc:sldMk cId="3320107709" sldId="404"/>
            <ac:spMk id="5" creationId="{1792D368-AB6F-4759-82FC-2443B82B2905}"/>
          </ac:spMkLst>
        </pc:spChg>
      </pc:sldChg>
      <pc:sldChg chg="modSp mod">
        <pc:chgData name="Rémi GRIOT" userId="404fa6aa-8cbe-48db-b1d6-0c660de8b4e2" providerId="ADAL" clId="{6D91CD76-7835-464A-B8C0-E1328FFFFB51}" dt="2022-01-12T08:50:47.873" v="529"/>
        <pc:sldMkLst>
          <pc:docMk/>
          <pc:sldMk cId="2073155280" sldId="406"/>
        </pc:sldMkLst>
        <pc:spChg chg="mod">
          <ac:chgData name="Rémi GRIOT" userId="404fa6aa-8cbe-48db-b1d6-0c660de8b4e2" providerId="ADAL" clId="{6D91CD76-7835-464A-B8C0-E1328FFFFB51}" dt="2022-01-12T08:49:30.348" v="499" actId="313"/>
          <ac:spMkLst>
            <pc:docMk/>
            <pc:sldMk cId="2073155280" sldId="406"/>
            <ac:spMk id="3" creationId="{E3C6940D-9FEC-453A-A0EC-BC80822BFC1C}"/>
          </ac:spMkLst>
        </pc:spChg>
        <pc:spChg chg="mod">
          <ac:chgData name="Rémi GRIOT" userId="404fa6aa-8cbe-48db-b1d6-0c660de8b4e2" providerId="ADAL" clId="{6D91CD76-7835-464A-B8C0-E1328FFFFB51}" dt="2022-01-12T08:50:47.873" v="529"/>
          <ac:spMkLst>
            <pc:docMk/>
            <pc:sldMk cId="2073155280" sldId="406"/>
            <ac:spMk id="4" creationId="{5CADEB96-6331-45D4-91E0-5D03FF746DA9}"/>
          </ac:spMkLst>
        </pc:spChg>
      </pc:sldChg>
      <pc:sldChg chg="modSp mod">
        <pc:chgData name="Rémi GRIOT" userId="404fa6aa-8cbe-48db-b1d6-0c660de8b4e2" providerId="ADAL" clId="{6D91CD76-7835-464A-B8C0-E1328FFFFB51}" dt="2022-01-12T08:54:04.678" v="565" actId="20577"/>
        <pc:sldMkLst>
          <pc:docMk/>
          <pc:sldMk cId="3121174137" sldId="407"/>
        </pc:sldMkLst>
        <pc:spChg chg="mod">
          <ac:chgData name="Rémi GRIOT" userId="404fa6aa-8cbe-48db-b1d6-0c660de8b4e2" providerId="ADAL" clId="{6D91CD76-7835-464A-B8C0-E1328FFFFB51}" dt="2022-01-12T08:54:04.678" v="565" actId="20577"/>
          <ac:spMkLst>
            <pc:docMk/>
            <pc:sldMk cId="3121174137" sldId="407"/>
            <ac:spMk id="4" creationId="{5CADEB96-6331-45D4-91E0-5D03FF746DA9}"/>
          </ac:spMkLst>
        </pc:spChg>
      </pc:sldChg>
      <pc:sldChg chg="modSp mod">
        <pc:chgData name="Rémi GRIOT" userId="404fa6aa-8cbe-48db-b1d6-0c660de8b4e2" providerId="ADAL" clId="{6D91CD76-7835-464A-B8C0-E1328FFFFB51}" dt="2022-01-12T08:46:46.549" v="412" actId="20577"/>
        <pc:sldMkLst>
          <pc:docMk/>
          <pc:sldMk cId="1467206501" sldId="408"/>
        </pc:sldMkLst>
        <pc:spChg chg="mod">
          <ac:chgData name="Rémi GRIOT" userId="404fa6aa-8cbe-48db-b1d6-0c660de8b4e2" providerId="ADAL" clId="{6D91CD76-7835-464A-B8C0-E1328FFFFB51}" dt="2022-01-12T08:46:46.549" v="412" actId="20577"/>
          <ac:spMkLst>
            <pc:docMk/>
            <pc:sldMk cId="1467206501" sldId="408"/>
            <ac:spMk id="3" creationId="{C02325F7-63D6-423C-8612-298E4D1C5703}"/>
          </ac:spMkLst>
        </pc:spChg>
      </pc:sldChg>
      <pc:sldChg chg="modSp mod">
        <pc:chgData name="Rémi GRIOT" userId="404fa6aa-8cbe-48db-b1d6-0c660de8b4e2" providerId="ADAL" clId="{6D91CD76-7835-464A-B8C0-E1328FFFFB51}" dt="2022-01-12T08:50:18.250" v="528" actId="20577"/>
        <pc:sldMkLst>
          <pc:docMk/>
          <pc:sldMk cId="3460329104" sldId="409"/>
        </pc:sldMkLst>
        <pc:spChg chg="mod">
          <ac:chgData name="Rémi GRIOT" userId="404fa6aa-8cbe-48db-b1d6-0c660de8b4e2" providerId="ADAL" clId="{6D91CD76-7835-464A-B8C0-E1328FFFFB51}" dt="2022-01-12T08:50:18.250" v="528" actId="20577"/>
          <ac:spMkLst>
            <pc:docMk/>
            <pc:sldMk cId="3460329104" sldId="409"/>
            <ac:spMk id="4" creationId="{5CADEB96-6331-45D4-91E0-5D03FF746DA9}"/>
          </ac:spMkLst>
        </pc:spChg>
      </pc:sldChg>
      <pc:sldChg chg="modSp mod">
        <pc:chgData name="Rémi GRIOT" userId="404fa6aa-8cbe-48db-b1d6-0c660de8b4e2" providerId="ADAL" clId="{6D91CD76-7835-464A-B8C0-E1328FFFFB51}" dt="2022-01-12T08:50:52.344" v="530"/>
        <pc:sldMkLst>
          <pc:docMk/>
          <pc:sldMk cId="1727662854" sldId="411"/>
        </pc:sldMkLst>
        <pc:spChg chg="mod">
          <ac:chgData name="Rémi GRIOT" userId="404fa6aa-8cbe-48db-b1d6-0c660de8b4e2" providerId="ADAL" clId="{6D91CD76-7835-464A-B8C0-E1328FFFFB51}" dt="2022-01-12T08:50:52.344" v="530"/>
          <ac:spMkLst>
            <pc:docMk/>
            <pc:sldMk cId="1727662854" sldId="411"/>
            <ac:spMk id="4" creationId="{5CADEB96-6331-45D4-91E0-5D03FF746DA9}"/>
          </ac:spMkLst>
        </pc:spChg>
      </pc:sldChg>
      <pc:sldChg chg="modSp mod">
        <pc:chgData name="Rémi GRIOT" userId="404fa6aa-8cbe-48db-b1d6-0c660de8b4e2" providerId="ADAL" clId="{6D91CD76-7835-464A-B8C0-E1328FFFFB51}" dt="2022-01-12T08:51:03.833" v="531"/>
        <pc:sldMkLst>
          <pc:docMk/>
          <pc:sldMk cId="2295907032" sldId="412"/>
        </pc:sldMkLst>
        <pc:spChg chg="mod">
          <ac:chgData name="Rémi GRIOT" userId="404fa6aa-8cbe-48db-b1d6-0c660de8b4e2" providerId="ADAL" clId="{6D91CD76-7835-464A-B8C0-E1328FFFFB51}" dt="2022-01-12T08:51:03.833" v="531"/>
          <ac:spMkLst>
            <pc:docMk/>
            <pc:sldMk cId="2295907032" sldId="412"/>
            <ac:spMk id="4" creationId="{5CADEB96-6331-45D4-91E0-5D03FF746DA9}"/>
          </ac:spMkLst>
        </pc:spChg>
      </pc:sldChg>
      <pc:sldChg chg="addSp modSp mod">
        <pc:chgData name="Rémi GRIOT" userId="404fa6aa-8cbe-48db-b1d6-0c660de8b4e2" providerId="ADAL" clId="{6D91CD76-7835-464A-B8C0-E1328FFFFB51}" dt="2022-01-12T10:22:28.035" v="728" actId="1076"/>
        <pc:sldMkLst>
          <pc:docMk/>
          <pc:sldMk cId="584569771" sldId="415"/>
        </pc:sldMkLst>
        <pc:spChg chg="mod">
          <ac:chgData name="Rémi GRIOT" userId="404fa6aa-8cbe-48db-b1d6-0c660de8b4e2" providerId="ADAL" clId="{6D91CD76-7835-464A-B8C0-E1328FFFFB51}" dt="2022-01-12T10:22:15.269" v="726" actId="20577"/>
          <ac:spMkLst>
            <pc:docMk/>
            <pc:sldMk cId="584569771" sldId="415"/>
            <ac:spMk id="3" creationId="{E3C6940D-9FEC-453A-A0EC-BC80822BFC1C}"/>
          </ac:spMkLst>
        </pc:spChg>
        <pc:spChg chg="mod">
          <ac:chgData name="Rémi GRIOT" userId="404fa6aa-8cbe-48db-b1d6-0c660de8b4e2" providerId="ADAL" clId="{6D91CD76-7835-464A-B8C0-E1328FFFFB51}" dt="2022-01-12T08:56:08.598" v="590" actId="14100"/>
          <ac:spMkLst>
            <pc:docMk/>
            <pc:sldMk cId="584569771" sldId="415"/>
            <ac:spMk id="5" creationId="{8BDC1774-E174-4988-9DB6-69DCFCA92871}"/>
          </ac:spMkLst>
        </pc:spChg>
        <pc:spChg chg="add mod">
          <ac:chgData name="Rémi GRIOT" userId="404fa6aa-8cbe-48db-b1d6-0c660de8b4e2" providerId="ADAL" clId="{6D91CD76-7835-464A-B8C0-E1328FFFFB51}" dt="2022-01-12T10:22:00.958" v="721" actId="20577"/>
          <ac:spMkLst>
            <pc:docMk/>
            <pc:sldMk cId="584569771" sldId="415"/>
            <ac:spMk id="8" creationId="{62900269-F5A8-4860-9FC9-BB6769577B1A}"/>
          </ac:spMkLst>
        </pc:spChg>
        <pc:picChg chg="mod">
          <ac:chgData name="Rémi GRIOT" userId="404fa6aa-8cbe-48db-b1d6-0c660de8b4e2" providerId="ADAL" clId="{6D91CD76-7835-464A-B8C0-E1328FFFFB51}" dt="2022-01-12T10:22:28.035" v="728" actId="1076"/>
          <ac:picMkLst>
            <pc:docMk/>
            <pc:sldMk cId="584569771" sldId="415"/>
            <ac:picMk id="2" creationId="{1DF0EC7A-B4C5-443A-9A23-CE0CEC270E51}"/>
          </ac:picMkLst>
        </pc:picChg>
      </pc:sldChg>
      <pc:sldChg chg="modSp mod">
        <pc:chgData name="Rémi GRIOT" userId="404fa6aa-8cbe-48db-b1d6-0c660de8b4e2" providerId="ADAL" clId="{6D91CD76-7835-464A-B8C0-E1328FFFFB51}" dt="2022-01-12T08:54:21.718" v="567" actId="6549"/>
        <pc:sldMkLst>
          <pc:docMk/>
          <pc:sldMk cId="2117212888" sldId="416"/>
        </pc:sldMkLst>
        <pc:spChg chg="mod">
          <ac:chgData name="Rémi GRIOT" userId="404fa6aa-8cbe-48db-b1d6-0c660de8b4e2" providerId="ADAL" clId="{6D91CD76-7835-464A-B8C0-E1328FFFFB51}" dt="2022-01-12T08:54:21.718" v="567" actId="6549"/>
          <ac:spMkLst>
            <pc:docMk/>
            <pc:sldMk cId="2117212888" sldId="416"/>
            <ac:spMk id="4" creationId="{5CADEB96-6331-45D4-91E0-5D03FF746DA9}"/>
          </ac:spMkLst>
        </pc:spChg>
      </pc:sldChg>
      <pc:sldChg chg="modSp mod ord">
        <pc:chgData name="Rémi GRIOT" userId="404fa6aa-8cbe-48db-b1d6-0c660de8b4e2" providerId="ADAL" clId="{6D91CD76-7835-464A-B8C0-E1328FFFFB51}" dt="2022-01-12T08:48:22.433" v="464" actId="20577"/>
        <pc:sldMkLst>
          <pc:docMk/>
          <pc:sldMk cId="3572703345" sldId="420"/>
        </pc:sldMkLst>
        <pc:spChg chg="mod">
          <ac:chgData name="Rémi GRIOT" userId="404fa6aa-8cbe-48db-b1d6-0c660de8b4e2" providerId="ADAL" clId="{6D91CD76-7835-464A-B8C0-E1328FFFFB51}" dt="2022-01-12T08:48:22.433" v="464" actId="20577"/>
          <ac:spMkLst>
            <pc:docMk/>
            <pc:sldMk cId="3572703345" sldId="420"/>
            <ac:spMk id="4" creationId="{5CADEB96-6331-45D4-91E0-5D03FF746DA9}"/>
          </ac:spMkLst>
        </pc:spChg>
      </pc:sldChg>
      <pc:sldChg chg="addSp delSp modSp mod">
        <pc:chgData name="Rémi GRIOT" userId="404fa6aa-8cbe-48db-b1d6-0c660de8b4e2" providerId="ADAL" clId="{6D91CD76-7835-464A-B8C0-E1328FFFFB51}" dt="2022-01-11T14:53:56.367" v="409" actId="6549"/>
        <pc:sldMkLst>
          <pc:docMk/>
          <pc:sldMk cId="3537196232" sldId="421"/>
        </pc:sldMkLst>
        <pc:spChg chg="add del mod">
          <ac:chgData name="Rémi GRIOT" userId="404fa6aa-8cbe-48db-b1d6-0c660de8b4e2" providerId="ADAL" clId="{6D91CD76-7835-464A-B8C0-E1328FFFFB51}" dt="2022-01-11T14:16:32.792" v="312" actId="478"/>
          <ac:spMkLst>
            <pc:docMk/>
            <pc:sldMk cId="3537196232" sldId="421"/>
            <ac:spMk id="2" creationId="{9CEDADE4-0FDE-4679-8115-352E3308FCE2}"/>
          </ac:spMkLst>
        </pc:spChg>
        <pc:spChg chg="mod">
          <ac:chgData name="Rémi GRIOT" userId="404fa6aa-8cbe-48db-b1d6-0c660de8b4e2" providerId="ADAL" clId="{6D91CD76-7835-464A-B8C0-E1328FFFFB51}" dt="2022-01-11T14:53:56.367" v="409" actId="6549"/>
          <ac:spMkLst>
            <pc:docMk/>
            <pc:sldMk cId="3537196232" sldId="421"/>
            <ac:spMk id="3" creationId="{E3C6940D-9FEC-453A-A0EC-BC80822BFC1C}"/>
          </ac:spMkLst>
        </pc:spChg>
        <pc:picChg chg="del">
          <ac:chgData name="Rémi GRIOT" userId="404fa6aa-8cbe-48db-b1d6-0c660de8b4e2" providerId="ADAL" clId="{6D91CD76-7835-464A-B8C0-E1328FFFFB51}" dt="2022-01-11T14:16:29.640" v="311" actId="478"/>
          <ac:picMkLst>
            <pc:docMk/>
            <pc:sldMk cId="3537196232" sldId="421"/>
            <ac:picMk id="1026" creationId="{079FAB8C-E941-494A-A8B4-6A0CA2581BCA}"/>
          </ac:picMkLst>
        </pc:picChg>
      </pc:sldChg>
      <pc:sldChg chg="modSp mod">
        <pc:chgData name="Rémi GRIOT" userId="404fa6aa-8cbe-48db-b1d6-0c660de8b4e2" providerId="ADAL" clId="{6D91CD76-7835-464A-B8C0-E1328FFFFB51}" dt="2022-01-11T14:18:24.412" v="314" actId="313"/>
        <pc:sldMkLst>
          <pc:docMk/>
          <pc:sldMk cId="2636353475" sldId="422"/>
        </pc:sldMkLst>
        <pc:spChg chg="mod">
          <ac:chgData name="Rémi GRIOT" userId="404fa6aa-8cbe-48db-b1d6-0c660de8b4e2" providerId="ADAL" clId="{6D91CD76-7835-464A-B8C0-E1328FFFFB51}" dt="2022-01-11T14:18:24.412" v="314" actId="313"/>
          <ac:spMkLst>
            <pc:docMk/>
            <pc:sldMk cId="2636353475" sldId="422"/>
            <ac:spMk id="9" creationId="{1829623D-6AFA-45FF-9193-EFDA405672E9}"/>
          </ac:spMkLst>
        </pc:spChg>
      </pc:sldChg>
      <pc:sldChg chg="addSp delSp modSp mod ord">
        <pc:chgData name="Rémi GRIOT" userId="404fa6aa-8cbe-48db-b1d6-0c660de8b4e2" providerId="ADAL" clId="{6D91CD76-7835-464A-B8C0-E1328FFFFB51}" dt="2022-01-11T14:43:01.583" v="360"/>
        <pc:sldMkLst>
          <pc:docMk/>
          <pc:sldMk cId="1335478825" sldId="423"/>
        </pc:sldMkLst>
        <pc:spChg chg="mod">
          <ac:chgData name="Rémi GRIOT" userId="404fa6aa-8cbe-48db-b1d6-0c660de8b4e2" providerId="ADAL" clId="{6D91CD76-7835-464A-B8C0-E1328FFFFB51}" dt="2022-01-11T13:52:56.801" v="90" actId="20577"/>
          <ac:spMkLst>
            <pc:docMk/>
            <pc:sldMk cId="1335478825" sldId="423"/>
            <ac:spMk id="4" creationId="{5CADEB96-6331-45D4-91E0-5D03FF746DA9}"/>
          </ac:spMkLst>
        </pc:spChg>
        <pc:spChg chg="del mod">
          <ac:chgData name="Rémi GRIOT" userId="404fa6aa-8cbe-48db-b1d6-0c660de8b4e2" providerId="ADAL" clId="{6D91CD76-7835-464A-B8C0-E1328FFFFB51}" dt="2022-01-11T14:06:16.406" v="283" actId="478"/>
          <ac:spMkLst>
            <pc:docMk/>
            <pc:sldMk cId="1335478825" sldId="423"/>
            <ac:spMk id="5" creationId="{62E05C90-4110-41A9-B987-60DD2E84CAB5}"/>
          </ac:spMkLst>
        </pc:spChg>
        <pc:spChg chg="add del mod">
          <ac:chgData name="Rémi GRIOT" userId="404fa6aa-8cbe-48db-b1d6-0c660de8b4e2" providerId="ADAL" clId="{6D91CD76-7835-464A-B8C0-E1328FFFFB51}" dt="2022-01-11T13:55:06.155" v="247" actId="20577"/>
          <ac:spMkLst>
            <pc:docMk/>
            <pc:sldMk cId="1335478825" sldId="423"/>
            <ac:spMk id="9" creationId="{1829623D-6AFA-45FF-9193-EFDA405672E9}"/>
          </ac:spMkLst>
        </pc:spChg>
        <pc:spChg chg="add mod">
          <ac:chgData name="Rémi GRIOT" userId="404fa6aa-8cbe-48db-b1d6-0c660de8b4e2" providerId="ADAL" clId="{6D91CD76-7835-464A-B8C0-E1328FFFFB51}" dt="2022-01-11T14:15:57.954" v="304"/>
          <ac:spMkLst>
            <pc:docMk/>
            <pc:sldMk cId="1335478825" sldId="423"/>
            <ac:spMk id="11" creationId="{7ADE94CE-B60D-4C74-B7FF-ECAC43218319}"/>
          </ac:spMkLst>
        </pc:spChg>
        <pc:spChg chg="add del mod">
          <ac:chgData name="Rémi GRIOT" userId="404fa6aa-8cbe-48db-b1d6-0c660de8b4e2" providerId="ADAL" clId="{6D91CD76-7835-464A-B8C0-E1328FFFFB51}" dt="2022-01-11T13:55:05.614" v="246" actId="478"/>
          <ac:spMkLst>
            <pc:docMk/>
            <pc:sldMk cId="1335478825" sldId="423"/>
            <ac:spMk id="13" creationId="{699E06C4-E172-45C1-A2C0-B5DFE351A89C}"/>
          </ac:spMkLst>
        </pc:spChg>
        <pc:spChg chg="add del mod">
          <ac:chgData name="Rémi GRIOT" userId="404fa6aa-8cbe-48db-b1d6-0c660de8b4e2" providerId="ADAL" clId="{6D91CD76-7835-464A-B8C0-E1328FFFFB51}" dt="2022-01-11T14:06:18.870" v="284" actId="478"/>
          <ac:spMkLst>
            <pc:docMk/>
            <pc:sldMk cId="1335478825" sldId="423"/>
            <ac:spMk id="15" creationId="{7152BC57-686A-4706-8658-4A1AFFC24805}"/>
          </ac:spMkLst>
        </pc:spChg>
        <pc:picChg chg="del">
          <ac:chgData name="Rémi GRIOT" userId="404fa6aa-8cbe-48db-b1d6-0c660de8b4e2" providerId="ADAL" clId="{6D91CD76-7835-464A-B8C0-E1328FFFFB51}" dt="2022-01-11T13:53:00.566" v="93" actId="478"/>
          <ac:picMkLst>
            <pc:docMk/>
            <pc:sldMk cId="1335478825" sldId="423"/>
            <ac:picMk id="2" creationId="{F4BBD1B4-2819-4DEF-9473-35A399FEF6BB}"/>
          </ac:picMkLst>
        </pc:picChg>
        <pc:picChg chg="del">
          <ac:chgData name="Rémi GRIOT" userId="404fa6aa-8cbe-48db-b1d6-0c660de8b4e2" providerId="ADAL" clId="{6D91CD76-7835-464A-B8C0-E1328FFFFB51}" dt="2022-01-11T13:52:59.911" v="92" actId="478"/>
          <ac:picMkLst>
            <pc:docMk/>
            <pc:sldMk cId="1335478825" sldId="423"/>
            <ac:picMk id="3" creationId="{AFA6F2BA-5671-4B06-A1D0-D55257EA517A}"/>
          </ac:picMkLst>
        </pc:picChg>
        <pc:picChg chg="del">
          <ac:chgData name="Rémi GRIOT" userId="404fa6aa-8cbe-48db-b1d6-0c660de8b4e2" providerId="ADAL" clId="{6D91CD76-7835-464A-B8C0-E1328FFFFB51}" dt="2022-01-11T13:53:01.250" v="94" actId="478"/>
          <ac:picMkLst>
            <pc:docMk/>
            <pc:sldMk cId="1335478825" sldId="423"/>
            <ac:picMk id="7" creationId="{48CEA6C4-9CC0-4883-AE93-9676EFB18C58}"/>
          </ac:picMkLst>
        </pc:picChg>
        <pc:picChg chg="del">
          <ac:chgData name="Rémi GRIOT" userId="404fa6aa-8cbe-48db-b1d6-0c660de8b4e2" providerId="ADAL" clId="{6D91CD76-7835-464A-B8C0-E1328FFFFB51}" dt="2022-01-11T13:53:02.267" v="95" actId="478"/>
          <ac:picMkLst>
            <pc:docMk/>
            <pc:sldMk cId="1335478825" sldId="423"/>
            <ac:picMk id="8" creationId="{D783131F-95A4-4BBE-9C90-5A2901B569DB}"/>
          </ac:picMkLst>
        </pc:picChg>
        <pc:picChg chg="del">
          <ac:chgData name="Rémi GRIOT" userId="404fa6aa-8cbe-48db-b1d6-0c660de8b4e2" providerId="ADAL" clId="{6D91CD76-7835-464A-B8C0-E1328FFFFB51}" dt="2022-01-11T13:52:59.301" v="91" actId="478"/>
          <ac:picMkLst>
            <pc:docMk/>
            <pc:sldMk cId="1335478825" sldId="423"/>
            <ac:picMk id="10" creationId="{01F0FF02-E8FE-4BBB-A70E-1EB9D284EAFA}"/>
          </ac:picMkLst>
        </pc:picChg>
      </pc:sldChg>
      <pc:sldChg chg="add ord">
        <pc:chgData name="Rémi GRIOT" userId="404fa6aa-8cbe-48db-b1d6-0c660de8b4e2" providerId="ADAL" clId="{6D91CD76-7835-464A-B8C0-E1328FFFFB51}" dt="2022-01-11T13:55:25.036" v="282"/>
        <pc:sldMkLst>
          <pc:docMk/>
          <pc:sldMk cId="2480017227" sldId="424"/>
        </pc:sldMkLst>
      </pc:sldChg>
    </pc:docChg>
  </pc:docChgLst>
  <pc:docChgLst>
    <pc:chgData name="Remi" userId="01e95399-d2fc-473f-86e9-5c2fee2cf8cd" providerId="ADAL" clId="{5346C1D8-4894-41CA-A818-BFB9A7AD3DA1}"/>
    <pc:docChg chg="undo custSel mod addSld delSld modSld sldOrd">
      <pc:chgData name="Remi" userId="01e95399-d2fc-473f-86e9-5c2fee2cf8cd" providerId="ADAL" clId="{5346C1D8-4894-41CA-A818-BFB9A7AD3DA1}" dt="2020-10-12T13:58:13.422" v="1823" actId="47"/>
      <pc:docMkLst>
        <pc:docMk/>
      </pc:docMkLst>
      <pc:sldChg chg="modSp mod">
        <pc:chgData name="Remi" userId="01e95399-d2fc-473f-86e9-5c2fee2cf8cd" providerId="ADAL" clId="{5346C1D8-4894-41CA-A818-BFB9A7AD3DA1}" dt="2020-10-09T09:03:04.585" v="10" actId="20577"/>
        <pc:sldMkLst>
          <pc:docMk/>
          <pc:sldMk cId="3295729964" sldId="256"/>
        </pc:sldMkLst>
        <pc:spChg chg="mod">
          <ac:chgData name="Remi" userId="01e95399-d2fc-473f-86e9-5c2fee2cf8cd" providerId="ADAL" clId="{5346C1D8-4894-41CA-A818-BFB9A7AD3DA1}" dt="2020-10-09T09:03:04.585" v="10" actId="20577"/>
          <ac:spMkLst>
            <pc:docMk/>
            <pc:sldMk cId="3295729964" sldId="256"/>
            <ac:spMk id="3" creationId="{00000000-0000-0000-0000-000000000000}"/>
          </ac:spMkLst>
        </pc:spChg>
      </pc:sldChg>
      <pc:sldChg chg="add del">
        <pc:chgData name="Remi" userId="01e95399-d2fc-473f-86e9-5c2fee2cf8cd" providerId="ADAL" clId="{5346C1D8-4894-41CA-A818-BFB9A7AD3DA1}" dt="2020-10-12T09:53:34.021" v="501" actId="47"/>
        <pc:sldMkLst>
          <pc:docMk/>
          <pc:sldMk cId="1933188753" sldId="302"/>
        </pc:sldMkLst>
      </pc:sldChg>
      <pc:sldChg chg="del">
        <pc:chgData name="Remi" userId="01e95399-d2fc-473f-86e9-5c2fee2cf8cd" providerId="ADAL" clId="{5346C1D8-4894-41CA-A818-BFB9A7AD3DA1}" dt="2020-10-12T13:58:13.422" v="1823" actId="47"/>
        <pc:sldMkLst>
          <pc:docMk/>
          <pc:sldMk cId="1935839775" sldId="309"/>
        </pc:sldMkLst>
      </pc:sldChg>
      <pc:sldChg chg="del">
        <pc:chgData name="Remi" userId="01e95399-d2fc-473f-86e9-5c2fee2cf8cd" providerId="ADAL" clId="{5346C1D8-4894-41CA-A818-BFB9A7AD3DA1}" dt="2020-10-12T13:58:13.422" v="1823" actId="47"/>
        <pc:sldMkLst>
          <pc:docMk/>
          <pc:sldMk cId="1356946392" sldId="310"/>
        </pc:sldMkLst>
      </pc:sldChg>
      <pc:sldChg chg="del">
        <pc:chgData name="Remi" userId="01e95399-d2fc-473f-86e9-5c2fee2cf8cd" providerId="ADAL" clId="{5346C1D8-4894-41CA-A818-BFB9A7AD3DA1}" dt="2020-10-12T13:58:13.422" v="1823" actId="47"/>
        <pc:sldMkLst>
          <pc:docMk/>
          <pc:sldMk cId="3844419895" sldId="312"/>
        </pc:sldMkLst>
      </pc:sldChg>
      <pc:sldChg chg="del">
        <pc:chgData name="Remi" userId="01e95399-d2fc-473f-86e9-5c2fee2cf8cd" providerId="ADAL" clId="{5346C1D8-4894-41CA-A818-BFB9A7AD3DA1}" dt="2020-10-12T13:58:13.422" v="1823" actId="47"/>
        <pc:sldMkLst>
          <pc:docMk/>
          <pc:sldMk cId="1458028893" sldId="313"/>
        </pc:sldMkLst>
      </pc:sldChg>
      <pc:sldChg chg="del">
        <pc:chgData name="Remi" userId="01e95399-d2fc-473f-86e9-5c2fee2cf8cd" providerId="ADAL" clId="{5346C1D8-4894-41CA-A818-BFB9A7AD3DA1}" dt="2020-10-12T13:58:13.422" v="1823" actId="47"/>
        <pc:sldMkLst>
          <pc:docMk/>
          <pc:sldMk cId="831006420" sldId="314"/>
        </pc:sldMkLst>
      </pc:sldChg>
      <pc:sldChg chg="del">
        <pc:chgData name="Remi" userId="01e95399-d2fc-473f-86e9-5c2fee2cf8cd" providerId="ADAL" clId="{5346C1D8-4894-41CA-A818-BFB9A7AD3DA1}" dt="2020-10-12T13:58:13.422" v="1823" actId="47"/>
        <pc:sldMkLst>
          <pc:docMk/>
          <pc:sldMk cId="1528051523" sldId="315"/>
        </pc:sldMkLst>
      </pc:sldChg>
      <pc:sldChg chg="del">
        <pc:chgData name="Remi" userId="01e95399-d2fc-473f-86e9-5c2fee2cf8cd" providerId="ADAL" clId="{5346C1D8-4894-41CA-A818-BFB9A7AD3DA1}" dt="2020-10-12T13:58:13.422" v="1823" actId="47"/>
        <pc:sldMkLst>
          <pc:docMk/>
          <pc:sldMk cId="2230059894" sldId="316"/>
        </pc:sldMkLst>
      </pc:sldChg>
      <pc:sldChg chg="del">
        <pc:chgData name="Remi" userId="01e95399-d2fc-473f-86e9-5c2fee2cf8cd" providerId="ADAL" clId="{5346C1D8-4894-41CA-A818-BFB9A7AD3DA1}" dt="2020-10-12T13:58:13.422" v="1823" actId="47"/>
        <pc:sldMkLst>
          <pc:docMk/>
          <pc:sldMk cId="456103741" sldId="317"/>
        </pc:sldMkLst>
      </pc:sldChg>
      <pc:sldChg chg="del">
        <pc:chgData name="Remi" userId="01e95399-d2fc-473f-86e9-5c2fee2cf8cd" providerId="ADAL" clId="{5346C1D8-4894-41CA-A818-BFB9A7AD3DA1}" dt="2020-10-12T13:58:13.422" v="1823" actId="47"/>
        <pc:sldMkLst>
          <pc:docMk/>
          <pc:sldMk cId="2675621755" sldId="318"/>
        </pc:sldMkLst>
      </pc:sldChg>
      <pc:sldChg chg="del">
        <pc:chgData name="Remi" userId="01e95399-d2fc-473f-86e9-5c2fee2cf8cd" providerId="ADAL" clId="{5346C1D8-4894-41CA-A818-BFB9A7AD3DA1}" dt="2020-10-12T13:58:13.422" v="1823" actId="47"/>
        <pc:sldMkLst>
          <pc:docMk/>
          <pc:sldMk cId="3833682147" sldId="319"/>
        </pc:sldMkLst>
      </pc:sldChg>
      <pc:sldChg chg="del">
        <pc:chgData name="Remi" userId="01e95399-d2fc-473f-86e9-5c2fee2cf8cd" providerId="ADAL" clId="{5346C1D8-4894-41CA-A818-BFB9A7AD3DA1}" dt="2020-10-12T13:58:13.422" v="1823" actId="47"/>
        <pc:sldMkLst>
          <pc:docMk/>
          <pc:sldMk cId="3261290156" sldId="320"/>
        </pc:sldMkLst>
      </pc:sldChg>
      <pc:sldChg chg="del">
        <pc:chgData name="Remi" userId="01e95399-d2fc-473f-86e9-5c2fee2cf8cd" providerId="ADAL" clId="{5346C1D8-4894-41CA-A818-BFB9A7AD3DA1}" dt="2020-10-12T13:58:13.422" v="1823" actId="47"/>
        <pc:sldMkLst>
          <pc:docMk/>
          <pc:sldMk cId="3918117396" sldId="321"/>
        </pc:sldMkLst>
      </pc:sldChg>
      <pc:sldChg chg="del">
        <pc:chgData name="Remi" userId="01e95399-d2fc-473f-86e9-5c2fee2cf8cd" providerId="ADAL" clId="{5346C1D8-4894-41CA-A818-BFB9A7AD3DA1}" dt="2020-10-12T13:58:13.422" v="1823" actId="47"/>
        <pc:sldMkLst>
          <pc:docMk/>
          <pc:sldMk cId="1519330842" sldId="323"/>
        </pc:sldMkLst>
      </pc:sldChg>
      <pc:sldChg chg="del">
        <pc:chgData name="Remi" userId="01e95399-d2fc-473f-86e9-5c2fee2cf8cd" providerId="ADAL" clId="{5346C1D8-4894-41CA-A818-BFB9A7AD3DA1}" dt="2020-10-12T13:58:13.422" v="1823" actId="47"/>
        <pc:sldMkLst>
          <pc:docMk/>
          <pc:sldMk cId="2599402524" sldId="324"/>
        </pc:sldMkLst>
      </pc:sldChg>
      <pc:sldChg chg="del">
        <pc:chgData name="Remi" userId="01e95399-d2fc-473f-86e9-5c2fee2cf8cd" providerId="ADAL" clId="{5346C1D8-4894-41CA-A818-BFB9A7AD3DA1}" dt="2020-10-12T13:58:13.422" v="1823" actId="47"/>
        <pc:sldMkLst>
          <pc:docMk/>
          <pc:sldMk cId="1992502036" sldId="325"/>
        </pc:sldMkLst>
      </pc:sldChg>
      <pc:sldChg chg="del">
        <pc:chgData name="Remi" userId="01e95399-d2fc-473f-86e9-5c2fee2cf8cd" providerId="ADAL" clId="{5346C1D8-4894-41CA-A818-BFB9A7AD3DA1}" dt="2020-10-12T13:58:13.422" v="1823" actId="47"/>
        <pc:sldMkLst>
          <pc:docMk/>
          <pc:sldMk cId="2806878288" sldId="326"/>
        </pc:sldMkLst>
      </pc:sldChg>
      <pc:sldChg chg="del">
        <pc:chgData name="Remi" userId="01e95399-d2fc-473f-86e9-5c2fee2cf8cd" providerId="ADAL" clId="{5346C1D8-4894-41CA-A818-BFB9A7AD3DA1}" dt="2020-10-12T13:58:13.422" v="1823" actId="47"/>
        <pc:sldMkLst>
          <pc:docMk/>
          <pc:sldMk cId="3268571013" sldId="327"/>
        </pc:sldMkLst>
      </pc:sldChg>
      <pc:sldChg chg="del">
        <pc:chgData name="Remi" userId="01e95399-d2fc-473f-86e9-5c2fee2cf8cd" providerId="ADAL" clId="{5346C1D8-4894-41CA-A818-BFB9A7AD3DA1}" dt="2020-10-12T13:58:13.422" v="1823" actId="47"/>
        <pc:sldMkLst>
          <pc:docMk/>
          <pc:sldMk cId="2005909940" sldId="328"/>
        </pc:sldMkLst>
      </pc:sldChg>
      <pc:sldChg chg="del">
        <pc:chgData name="Remi" userId="01e95399-d2fc-473f-86e9-5c2fee2cf8cd" providerId="ADAL" clId="{5346C1D8-4894-41CA-A818-BFB9A7AD3DA1}" dt="2020-10-12T13:58:13.422" v="1823" actId="47"/>
        <pc:sldMkLst>
          <pc:docMk/>
          <pc:sldMk cId="947666112" sldId="329"/>
        </pc:sldMkLst>
      </pc:sldChg>
      <pc:sldChg chg="del">
        <pc:chgData name="Remi" userId="01e95399-d2fc-473f-86e9-5c2fee2cf8cd" providerId="ADAL" clId="{5346C1D8-4894-41CA-A818-BFB9A7AD3DA1}" dt="2020-10-12T13:58:13.422" v="1823" actId="47"/>
        <pc:sldMkLst>
          <pc:docMk/>
          <pc:sldMk cId="2167432975" sldId="330"/>
        </pc:sldMkLst>
      </pc:sldChg>
      <pc:sldChg chg="del">
        <pc:chgData name="Remi" userId="01e95399-d2fc-473f-86e9-5c2fee2cf8cd" providerId="ADAL" clId="{5346C1D8-4894-41CA-A818-BFB9A7AD3DA1}" dt="2020-10-12T13:58:13.422" v="1823" actId="47"/>
        <pc:sldMkLst>
          <pc:docMk/>
          <pc:sldMk cId="1407043009" sldId="331"/>
        </pc:sldMkLst>
      </pc:sldChg>
      <pc:sldChg chg="del">
        <pc:chgData name="Remi" userId="01e95399-d2fc-473f-86e9-5c2fee2cf8cd" providerId="ADAL" clId="{5346C1D8-4894-41CA-A818-BFB9A7AD3DA1}" dt="2020-10-12T13:58:13.422" v="1823" actId="47"/>
        <pc:sldMkLst>
          <pc:docMk/>
          <pc:sldMk cId="290154438" sldId="332"/>
        </pc:sldMkLst>
      </pc:sldChg>
      <pc:sldChg chg="del">
        <pc:chgData name="Remi" userId="01e95399-d2fc-473f-86e9-5c2fee2cf8cd" providerId="ADAL" clId="{5346C1D8-4894-41CA-A818-BFB9A7AD3DA1}" dt="2020-10-12T13:58:13.422" v="1823" actId="47"/>
        <pc:sldMkLst>
          <pc:docMk/>
          <pc:sldMk cId="3279107582" sldId="333"/>
        </pc:sldMkLst>
      </pc:sldChg>
      <pc:sldChg chg="del">
        <pc:chgData name="Remi" userId="01e95399-d2fc-473f-86e9-5c2fee2cf8cd" providerId="ADAL" clId="{5346C1D8-4894-41CA-A818-BFB9A7AD3DA1}" dt="2020-10-12T13:58:13.422" v="1823" actId="47"/>
        <pc:sldMkLst>
          <pc:docMk/>
          <pc:sldMk cId="2494060004" sldId="334"/>
        </pc:sldMkLst>
      </pc:sldChg>
      <pc:sldChg chg="del">
        <pc:chgData name="Remi" userId="01e95399-d2fc-473f-86e9-5c2fee2cf8cd" providerId="ADAL" clId="{5346C1D8-4894-41CA-A818-BFB9A7AD3DA1}" dt="2020-10-12T13:58:13.422" v="1823" actId="47"/>
        <pc:sldMkLst>
          <pc:docMk/>
          <pc:sldMk cId="3839562843" sldId="335"/>
        </pc:sldMkLst>
      </pc:sldChg>
      <pc:sldChg chg="del">
        <pc:chgData name="Remi" userId="01e95399-d2fc-473f-86e9-5c2fee2cf8cd" providerId="ADAL" clId="{5346C1D8-4894-41CA-A818-BFB9A7AD3DA1}" dt="2020-10-12T13:58:13.422" v="1823" actId="47"/>
        <pc:sldMkLst>
          <pc:docMk/>
          <pc:sldMk cId="777791215" sldId="336"/>
        </pc:sldMkLst>
      </pc:sldChg>
      <pc:sldChg chg="del">
        <pc:chgData name="Remi" userId="01e95399-d2fc-473f-86e9-5c2fee2cf8cd" providerId="ADAL" clId="{5346C1D8-4894-41CA-A818-BFB9A7AD3DA1}" dt="2020-10-12T13:58:13.422" v="1823" actId="47"/>
        <pc:sldMkLst>
          <pc:docMk/>
          <pc:sldMk cId="1833946677" sldId="337"/>
        </pc:sldMkLst>
      </pc:sldChg>
      <pc:sldChg chg="del">
        <pc:chgData name="Remi" userId="01e95399-d2fc-473f-86e9-5c2fee2cf8cd" providerId="ADAL" clId="{5346C1D8-4894-41CA-A818-BFB9A7AD3DA1}" dt="2020-10-12T13:58:13.422" v="1823" actId="47"/>
        <pc:sldMkLst>
          <pc:docMk/>
          <pc:sldMk cId="1168681196" sldId="338"/>
        </pc:sldMkLst>
      </pc:sldChg>
      <pc:sldChg chg="del">
        <pc:chgData name="Remi" userId="01e95399-d2fc-473f-86e9-5c2fee2cf8cd" providerId="ADAL" clId="{5346C1D8-4894-41CA-A818-BFB9A7AD3DA1}" dt="2020-10-12T13:58:13.422" v="1823" actId="47"/>
        <pc:sldMkLst>
          <pc:docMk/>
          <pc:sldMk cId="3883890565" sldId="339"/>
        </pc:sldMkLst>
      </pc:sldChg>
      <pc:sldChg chg="del">
        <pc:chgData name="Remi" userId="01e95399-d2fc-473f-86e9-5c2fee2cf8cd" providerId="ADAL" clId="{5346C1D8-4894-41CA-A818-BFB9A7AD3DA1}" dt="2020-10-12T13:58:13.422" v="1823" actId="47"/>
        <pc:sldMkLst>
          <pc:docMk/>
          <pc:sldMk cId="192363192" sldId="340"/>
        </pc:sldMkLst>
      </pc:sldChg>
      <pc:sldChg chg="del">
        <pc:chgData name="Remi" userId="01e95399-d2fc-473f-86e9-5c2fee2cf8cd" providerId="ADAL" clId="{5346C1D8-4894-41CA-A818-BFB9A7AD3DA1}" dt="2020-10-12T13:58:13.422" v="1823" actId="47"/>
        <pc:sldMkLst>
          <pc:docMk/>
          <pc:sldMk cId="1395769868" sldId="341"/>
        </pc:sldMkLst>
      </pc:sldChg>
      <pc:sldChg chg="del">
        <pc:chgData name="Remi" userId="01e95399-d2fc-473f-86e9-5c2fee2cf8cd" providerId="ADAL" clId="{5346C1D8-4894-41CA-A818-BFB9A7AD3DA1}" dt="2020-10-12T13:58:13.422" v="1823" actId="47"/>
        <pc:sldMkLst>
          <pc:docMk/>
          <pc:sldMk cId="1248243484" sldId="342"/>
        </pc:sldMkLst>
      </pc:sldChg>
      <pc:sldChg chg="del">
        <pc:chgData name="Remi" userId="01e95399-d2fc-473f-86e9-5c2fee2cf8cd" providerId="ADAL" clId="{5346C1D8-4894-41CA-A818-BFB9A7AD3DA1}" dt="2020-10-12T13:58:13.422" v="1823" actId="47"/>
        <pc:sldMkLst>
          <pc:docMk/>
          <pc:sldMk cId="2964806294" sldId="343"/>
        </pc:sldMkLst>
      </pc:sldChg>
      <pc:sldChg chg="del">
        <pc:chgData name="Remi" userId="01e95399-d2fc-473f-86e9-5c2fee2cf8cd" providerId="ADAL" clId="{5346C1D8-4894-41CA-A818-BFB9A7AD3DA1}" dt="2020-10-12T13:58:13.422" v="1823" actId="47"/>
        <pc:sldMkLst>
          <pc:docMk/>
          <pc:sldMk cId="4056339272" sldId="345"/>
        </pc:sldMkLst>
      </pc:sldChg>
      <pc:sldChg chg="delSp del mod">
        <pc:chgData name="Remi" userId="01e95399-d2fc-473f-86e9-5c2fee2cf8cd" providerId="ADAL" clId="{5346C1D8-4894-41CA-A818-BFB9A7AD3DA1}" dt="2020-10-12T13:58:13.422" v="1823" actId="47"/>
        <pc:sldMkLst>
          <pc:docMk/>
          <pc:sldMk cId="3986823799" sldId="360"/>
        </pc:sldMkLst>
        <pc:spChg chg="del">
          <ac:chgData name="Remi" userId="01e95399-d2fc-473f-86e9-5c2fee2cf8cd" providerId="ADAL" clId="{5346C1D8-4894-41CA-A818-BFB9A7AD3DA1}" dt="2020-10-12T13:57:41.789" v="1822" actId="478"/>
          <ac:spMkLst>
            <pc:docMk/>
            <pc:sldMk cId="3986823799" sldId="360"/>
            <ac:spMk id="3" creationId="{E6DAB061-0D40-4019-A1BA-E5417C5DF8C0}"/>
          </ac:spMkLst>
        </pc:spChg>
      </pc:sldChg>
      <pc:sldChg chg="del">
        <pc:chgData name="Remi" userId="01e95399-d2fc-473f-86e9-5c2fee2cf8cd" providerId="ADAL" clId="{5346C1D8-4894-41CA-A818-BFB9A7AD3DA1}" dt="2020-10-12T13:58:13.422" v="1823" actId="47"/>
        <pc:sldMkLst>
          <pc:docMk/>
          <pc:sldMk cId="2116657836" sldId="361"/>
        </pc:sldMkLst>
      </pc:sldChg>
      <pc:sldChg chg="del">
        <pc:chgData name="Remi" userId="01e95399-d2fc-473f-86e9-5c2fee2cf8cd" providerId="ADAL" clId="{5346C1D8-4894-41CA-A818-BFB9A7AD3DA1}" dt="2020-10-12T13:58:13.422" v="1823" actId="47"/>
        <pc:sldMkLst>
          <pc:docMk/>
          <pc:sldMk cId="720842621" sldId="362"/>
        </pc:sldMkLst>
      </pc:sldChg>
      <pc:sldChg chg="del">
        <pc:chgData name="Remi" userId="01e95399-d2fc-473f-86e9-5c2fee2cf8cd" providerId="ADAL" clId="{5346C1D8-4894-41CA-A818-BFB9A7AD3DA1}" dt="2020-10-12T13:58:13.422" v="1823" actId="47"/>
        <pc:sldMkLst>
          <pc:docMk/>
          <pc:sldMk cId="2654682419" sldId="364"/>
        </pc:sldMkLst>
      </pc:sldChg>
      <pc:sldChg chg="del">
        <pc:chgData name="Remi" userId="01e95399-d2fc-473f-86e9-5c2fee2cf8cd" providerId="ADAL" clId="{5346C1D8-4894-41CA-A818-BFB9A7AD3DA1}" dt="2020-10-12T13:58:13.422" v="1823" actId="47"/>
        <pc:sldMkLst>
          <pc:docMk/>
          <pc:sldMk cId="2360768441" sldId="365"/>
        </pc:sldMkLst>
      </pc:sldChg>
      <pc:sldChg chg="del">
        <pc:chgData name="Remi" userId="01e95399-d2fc-473f-86e9-5c2fee2cf8cd" providerId="ADAL" clId="{5346C1D8-4894-41CA-A818-BFB9A7AD3DA1}" dt="2020-10-12T13:58:13.422" v="1823" actId="47"/>
        <pc:sldMkLst>
          <pc:docMk/>
          <pc:sldMk cId="2126663255" sldId="366"/>
        </pc:sldMkLst>
      </pc:sldChg>
      <pc:sldChg chg="del">
        <pc:chgData name="Remi" userId="01e95399-d2fc-473f-86e9-5c2fee2cf8cd" providerId="ADAL" clId="{5346C1D8-4894-41CA-A818-BFB9A7AD3DA1}" dt="2020-10-12T13:58:13.422" v="1823" actId="47"/>
        <pc:sldMkLst>
          <pc:docMk/>
          <pc:sldMk cId="682954139" sldId="367"/>
        </pc:sldMkLst>
      </pc:sldChg>
      <pc:sldChg chg="del">
        <pc:chgData name="Remi" userId="01e95399-d2fc-473f-86e9-5c2fee2cf8cd" providerId="ADAL" clId="{5346C1D8-4894-41CA-A818-BFB9A7AD3DA1}" dt="2020-10-12T13:58:13.422" v="1823" actId="47"/>
        <pc:sldMkLst>
          <pc:docMk/>
          <pc:sldMk cId="3177374150" sldId="368"/>
        </pc:sldMkLst>
      </pc:sldChg>
      <pc:sldChg chg="del">
        <pc:chgData name="Remi" userId="01e95399-d2fc-473f-86e9-5c2fee2cf8cd" providerId="ADAL" clId="{5346C1D8-4894-41CA-A818-BFB9A7AD3DA1}" dt="2020-10-12T13:58:13.422" v="1823" actId="47"/>
        <pc:sldMkLst>
          <pc:docMk/>
          <pc:sldMk cId="689818350" sldId="369"/>
        </pc:sldMkLst>
      </pc:sldChg>
      <pc:sldChg chg="del">
        <pc:chgData name="Remi" userId="01e95399-d2fc-473f-86e9-5c2fee2cf8cd" providerId="ADAL" clId="{5346C1D8-4894-41CA-A818-BFB9A7AD3DA1}" dt="2020-10-12T13:58:13.422" v="1823" actId="47"/>
        <pc:sldMkLst>
          <pc:docMk/>
          <pc:sldMk cId="390142514" sldId="370"/>
        </pc:sldMkLst>
      </pc:sldChg>
      <pc:sldChg chg="del">
        <pc:chgData name="Remi" userId="01e95399-d2fc-473f-86e9-5c2fee2cf8cd" providerId="ADAL" clId="{5346C1D8-4894-41CA-A818-BFB9A7AD3DA1}" dt="2020-10-12T13:58:13.422" v="1823" actId="47"/>
        <pc:sldMkLst>
          <pc:docMk/>
          <pc:sldMk cId="3891514461" sldId="371"/>
        </pc:sldMkLst>
      </pc:sldChg>
      <pc:sldChg chg="del">
        <pc:chgData name="Remi" userId="01e95399-d2fc-473f-86e9-5c2fee2cf8cd" providerId="ADAL" clId="{5346C1D8-4894-41CA-A818-BFB9A7AD3DA1}" dt="2020-10-12T13:58:13.422" v="1823" actId="47"/>
        <pc:sldMkLst>
          <pc:docMk/>
          <pc:sldMk cId="2491697033" sldId="373"/>
        </pc:sldMkLst>
      </pc:sldChg>
      <pc:sldChg chg="del">
        <pc:chgData name="Remi" userId="01e95399-d2fc-473f-86e9-5c2fee2cf8cd" providerId="ADAL" clId="{5346C1D8-4894-41CA-A818-BFB9A7AD3DA1}" dt="2020-10-12T13:58:13.422" v="1823" actId="47"/>
        <pc:sldMkLst>
          <pc:docMk/>
          <pc:sldMk cId="875302623" sldId="374"/>
        </pc:sldMkLst>
      </pc:sldChg>
      <pc:sldChg chg="del">
        <pc:chgData name="Remi" userId="01e95399-d2fc-473f-86e9-5c2fee2cf8cd" providerId="ADAL" clId="{5346C1D8-4894-41CA-A818-BFB9A7AD3DA1}" dt="2020-10-12T13:58:13.422" v="1823" actId="47"/>
        <pc:sldMkLst>
          <pc:docMk/>
          <pc:sldMk cId="3481946796" sldId="376"/>
        </pc:sldMkLst>
      </pc:sldChg>
      <pc:sldChg chg="del">
        <pc:chgData name="Remi" userId="01e95399-d2fc-473f-86e9-5c2fee2cf8cd" providerId="ADAL" clId="{5346C1D8-4894-41CA-A818-BFB9A7AD3DA1}" dt="2020-10-12T13:58:13.422" v="1823" actId="47"/>
        <pc:sldMkLst>
          <pc:docMk/>
          <pc:sldMk cId="66942503" sldId="377"/>
        </pc:sldMkLst>
      </pc:sldChg>
      <pc:sldChg chg="del">
        <pc:chgData name="Remi" userId="01e95399-d2fc-473f-86e9-5c2fee2cf8cd" providerId="ADAL" clId="{5346C1D8-4894-41CA-A818-BFB9A7AD3DA1}" dt="2020-10-12T13:58:13.422" v="1823" actId="47"/>
        <pc:sldMkLst>
          <pc:docMk/>
          <pc:sldMk cId="2939003042" sldId="378"/>
        </pc:sldMkLst>
      </pc:sldChg>
      <pc:sldChg chg="del">
        <pc:chgData name="Remi" userId="01e95399-d2fc-473f-86e9-5c2fee2cf8cd" providerId="ADAL" clId="{5346C1D8-4894-41CA-A818-BFB9A7AD3DA1}" dt="2020-10-12T13:58:13.422" v="1823" actId="47"/>
        <pc:sldMkLst>
          <pc:docMk/>
          <pc:sldMk cId="2655633499" sldId="379"/>
        </pc:sldMkLst>
      </pc:sldChg>
      <pc:sldChg chg="del">
        <pc:chgData name="Remi" userId="01e95399-d2fc-473f-86e9-5c2fee2cf8cd" providerId="ADAL" clId="{5346C1D8-4894-41CA-A818-BFB9A7AD3DA1}" dt="2020-10-12T13:58:13.422" v="1823" actId="47"/>
        <pc:sldMkLst>
          <pc:docMk/>
          <pc:sldMk cId="3228694648" sldId="380"/>
        </pc:sldMkLst>
      </pc:sldChg>
      <pc:sldChg chg="del">
        <pc:chgData name="Remi" userId="01e95399-d2fc-473f-86e9-5c2fee2cf8cd" providerId="ADAL" clId="{5346C1D8-4894-41CA-A818-BFB9A7AD3DA1}" dt="2020-10-12T13:58:13.422" v="1823" actId="47"/>
        <pc:sldMkLst>
          <pc:docMk/>
          <pc:sldMk cId="2981831981" sldId="381"/>
        </pc:sldMkLst>
      </pc:sldChg>
      <pc:sldChg chg="del">
        <pc:chgData name="Remi" userId="01e95399-d2fc-473f-86e9-5c2fee2cf8cd" providerId="ADAL" clId="{5346C1D8-4894-41CA-A818-BFB9A7AD3DA1}" dt="2020-10-12T13:58:13.422" v="1823" actId="47"/>
        <pc:sldMkLst>
          <pc:docMk/>
          <pc:sldMk cId="1654147298" sldId="384"/>
        </pc:sldMkLst>
      </pc:sldChg>
      <pc:sldChg chg="del">
        <pc:chgData name="Remi" userId="01e95399-d2fc-473f-86e9-5c2fee2cf8cd" providerId="ADAL" clId="{5346C1D8-4894-41CA-A818-BFB9A7AD3DA1}" dt="2020-10-12T13:58:13.422" v="1823" actId="47"/>
        <pc:sldMkLst>
          <pc:docMk/>
          <pc:sldMk cId="3315540605" sldId="385"/>
        </pc:sldMkLst>
      </pc:sldChg>
      <pc:sldChg chg="del">
        <pc:chgData name="Remi" userId="01e95399-d2fc-473f-86e9-5c2fee2cf8cd" providerId="ADAL" clId="{5346C1D8-4894-41CA-A818-BFB9A7AD3DA1}" dt="2020-10-12T13:58:13.422" v="1823" actId="47"/>
        <pc:sldMkLst>
          <pc:docMk/>
          <pc:sldMk cId="3141962270" sldId="386"/>
        </pc:sldMkLst>
      </pc:sldChg>
      <pc:sldChg chg="del">
        <pc:chgData name="Remi" userId="01e95399-d2fc-473f-86e9-5c2fee2cf8cd" providerId="ADAL" clId="{5346C1D8-4894-41CA-A818-BFB9A7AD3DA1}" dt="2020-10-12T13:58:13.422" v="1823" actId="47"/>
        <pc:sldMkLst>
          <pc:docMk/>
          <pc:sldMk cId="1857479610" sldId="388"/>
        </pc:sldMkLst>
      </pc:sldChg>
      <pc:sldChg chg="del">
        <pc:chgData name="Remi" userId="01e95399-d2fc-473f-86e9-5c2fee2cf8cd" providerId="ADAL" clId="{5346C1D8-4894-41CA-A818-BFB9A7AD3DA1}" dt="2020-10-12T13:58:13.422" v="1823" actId="47"/>
        <pc:sldMkLst>
          <pc:docMk/>
          <pc:sldMk cId="3768219832" sldId="389"/>
        </pc:sldMkLst>
      </pc:sldChg>
      <pc:sldChg chg="new del ord">
        <pc:chgData name="Remi" userId="01e95399-d2fc-473f-86e9-5c2fee2cf8cd" providerId="ADAL" clId="{5346C1D8-4894-41CA-A818-BFB9A7AD3DA1}" dt="2020-10-09T09:03:46.186" v="26" actId="47"/>
        <pc:sldMkLst>
          <pc:docMk/>
          <pc:sldMk cId="3093469074" sldId="390"/>
        </pc:sldMkLst>
      </pc:sldChg>
      <pc:sldChg chg="modSp new mod ord">
        <pc:chgData name="Remi" userId="01e95399-d2fc-473f-86e9-5c2fee2cf8cd" providerId="ADAL" clId="{5346C1D8-4894-41CA-A818-BFB9A7AD3DA1}" dt="2020-10-09T09:03:41.908" v="25" actId="20577"/>
        <pc:sldMkLst>
          <pc:docMk/>
          <pc:sldMk cId="193094406" sldId="391"/>
        </pc:sldMkLst>
        <pc:spChg chg="mod">
          <ac:chgData name="Remi" userId="01e95399-d2fc-473f-86e9-5c2fee2cf8cd" providerId="ADAL" clId="{5346C1D8-4894-41CA-A818-BFB9A7AD3DA1}" dt="2020-10-09T09:03:41.908" v="25" actId="20577"/>
          <ac:spMkLst>
            <pc:docMk/>
            <pc:sldMk cId="193094406" sldId="391"/>
            <ac:spMk id="2" creationId="{4664CEE3-23A2-474D-A3AA-17AB4AD19FFE}"/>
          </ac:spMkLst>
        </pc:spChg>
        <pc:spChg chg="mod">
          <ac:chgData name="Remi" userId="01e95399-d2fc-473f-86e9-5c2fee2cf8cd" providerId="ADAL" clId="{5346C1D8-4894-41CA-A818-BFB9A7AD3DA1}" dt="2020-10-09T09:03:27.765" v="17" actId="20577"/>
          <ac:spMkLst>
            <pc:docMk/>
            <pc:sldMk cId="193094406" sldId="391"/>
            <ac:spMk id="3" creationId="{8558197C-46B6-4052-9E3C-606CF7BD01D9}"/>
          </ac:spMkLst>
        </pc:spChg>
      </pc:sldChg>
      <pc:sldChg chg="modSp add mod">
        <pc:chgData name="Remi" userId="01e95399-d2fc-473f-86e9-5c2fee2cf8cd" providerId="ADAL" clId="{5346C1D8-4894-41CA-A818-BFB9A7AD3DA1}" dt="2020-10-09T09:04:05.886" v="52" actId="20577"/>
        <pc:sldMkLst>
          <pc:docMk/>
          <pc:sldMk cId="36292430" sldId="392"/>
        </pc:sldMkLst>
        <pc:spChg chg="mod">
          <ac:chgData name="Remi" userId="01e95399-d2fc-473f-86e9-5c2fee2cf8cd" providerId="ADAL" clId="{5346C1D8-4894-41CA-A818-BFB9A7AD3DA1}" dt="2020-10-09T09:04:05.886" v="52" actId="20577"/>
          <ac:spMkLst>
            <pc:docMk/>
            <pc:sldMk cId="36292430" sldId="392"/>
            <ac:spMk id="2" creationId="{4664CEE3-23A2-474D-A3AA-17AB4AD19FFE}"/>
          </ac:spMkLst>
        </pc:spChg>
        <pc:spChg chg="mod">
          <ac:chgData name="Remi" userId="01e95399-d2fc-473f-86e9-5c2fee2cf8cd" providerId="ADAL" clId="{5346C1D8-4894-41CA-A818-BFB9A7AD3DA1}" dt="2020-10-09T09:03:52.692" v="31" actId="20577"/>
          <ac:spMkLst>
            <pc:docMk/>
            <pc:sldMk cId="36292430" sldId="392"/>
            <ac:spMk id="3" creationId="{8558197C-46B6-4052-9E3C-606CF7BD01D9}"/>
          </ac:spMkLst>
        </pc:spChg>
      </pc:sldChg>
      <pc:sldChg chg="modSp add mod">
        <pc:chgData name="Remi" userId="01e95399-d2fc-473f-86e9-5c2fee2cf8cd" providerId="ADAL" clId="{5346C1D8-4894-41CA-A818-BFB9A7AD3DA1}" dt="2020-10-09T09:05:31.661" v="126" actId="313"/>
        <pc:sldMkLst>
          <pc:docMk/>
          <pc:sldMk cId="773542536" sldId="393"/>
        </pc:sldMkLst>
        <pc:spChg chg="mod">
          <ac:chgData name="Remi" userId="01e95399-d2fc-473f-86e9-5c2fee2cf8cd" providerId="ADAL" clId="{5346C1D8-4894-41CA-A818-BFB9A7AD3DA1}" dt="2020-10-09T09:05:31.661" v="126" actId="313"/>
          <ac:spMkLst>
            <pc:docMk/>
            <pc:sldMk cId="773542536" sldId="393"/>
            <ac:spMk id="2" creationId="{4664CEE3-23A2-474D-A3AA-17AB4AD19FFE}"/>
          </ac:spMkLst>
        </pc:spChg>
        <pc:spChg chg="mod">
          <ac:chgData name="Remi" userId="01e95399-d2fc-473f-86e9-5c2fee2cf8cd" providerId="ADAL" clId="{5346C1D8-4894-41CA-A818-BFB9A7AD3DA1}" dt="2020-10-09T09:05:28.471" v="125" actId="20577"/>
          <ac:spMkLst>
            <pc:docMk/>
            <pc:sldMk cId="773542536" sldId="393"/>
            <ac:spMk id="3" creationId="{8558197C-46B6-4052-9E3C-606CF7BD01D9}"/>
          </ac:spMkLst>
        </pc:spChg>
      </pc:sldChg>
      <pc:sldChg chg="add del">
        <pc:chgData name="Remi" userId="01e95399-d2fc-473f-86e9-5c2fee2cf8cd" providerId="ADAL" clId="{5346C1D8-4894-41CA-A818-BFB9A7AD3DA1}" dt="2020-10-09T09:30:55.872" v="138" actId="47"/>
        <pc:sldMkLst>
          <pc:docMk/>
          <pc:sldMk cId="889883701" sldId="394"/>
        </pc:sldMkLst>
      </pc:sldChg>
      <pc:sldChg chg="addSp delSp modSp new mod ord">
        <pc:chgData name="Remi" userId="01e95399-d2fc-473f-86e9-5c2fee2cf8cd" providerId="ADAL" clId="{5346C1D8-4894-41CA-A818-BFB9A7AD3DA1}" dt="2020-10-12T13:56:30.083" v="1808" actId="20577"/>
        <pc:sldMkLst>
          <pc:docMk/>
          <pc:sldMk cId="2323713097" sldId="395"/>
        </pc:sldMkLst>
        <pc:spChg chg="del">
          <ac:chgData name="Remi" userId="01e95399-d2fc-473f-86e9-5c2fee2cf8cd" providerId="ADAL" clId="{5346C1D8-4894-41CA-A818-BFB9A7AD3DA1}" dt="2020-10-12T09:17:02.525" v="352" actId="478"/>
          <ac:spMkLst>
            <pc:docMk/>
            <pc:sldMk cId="2323713097" sldId="395"/>
            <ac:spMk id="2" creationId="{B8BF1DB6-55E7-4B3B-817C-58E7F1A81FE7}"/>
          </ac:spMkLst>
        </pc:spChg>
        <pc:spChg chg="mod">
          <ac:chgData name="Remi" userId="01e95399-d2fc-473f-86e9-5c2fee2cf8cd" providerId="ADAL" clId="{5346C1D8-4894-41CA-A818-BFB9A7AD3DA1}" dt="2020-10-12T13:54:40.899" v="1776"/>
          <ac:spMkLst>
            <pc:docMk/>
            <pc:sldMk cId="2323713097" sldId="395"/>
            <ac:spMk id="4" creationId="{7AB7A566-F555-4D04-BF4B-9F96E79B38F4}"/>
          </ac:spMkLst>
        </pc:spChg>
        <pc:spChg chg="mod">
          <ac:chgData name="Remi" userId="01e95399-d2fc-473f-86e9-5c2fee2cf8cd" providerId="ADAL" clId="{5346C1D8-4894-41CA-A818-BFB9A7AD3DA1}" dt="2020-10-12T13:56:30.083" v="1808" actId="20577"/>
          <ac:spMkLst>
            <pc:docMk/>
            <pc:sldMk cId="2323713097" sldId="395"/>
            <ac:spMk id="5" creationId="{1792D368-AB6F-4759-82FC-2443B82B2905}"/>
          </ac:spMkLst>
        </pc:spChg>
        <pc:graphicFrameChg chg="add mod">
          <ac:chgData name="Remi" userId="01e95399-d2fc-473f-86e9-5c2fee2cf8cd" providerId="ADAL" clId="{5346C1D8-4894-41CA-A818-BFB9A7AD3DA1}" dt="2020-10-12T09:15:31.287" v="345" actId="14100"/>
          <ac:graphicFrameMkLst>
            <pc:docMk/>
            <pc:sldMk cId="2323713097" sldId="395"/>
            <ac:graphicFrameMk id="9" creationId="{7631C263-38EA-4243-A49C-421AB8183B37}"/>
          </ac:graphicFrameMkLst>
        </pc:graphicFrameChg>
      </pc:sldChg>
      <pc:sldChg chg="add del">
        <pc:chgData name="Remi" userId="01e95399-d2fc-473f-86e9-5c2fee2cf8cd" providerId="ADAL" clId="{5346C1D8-4894-41CA-A818-BFB9A7AD3DA1}" dt="2020-10-09T09:30:58.080" v="139" actId="47"/>
        <pc:sldMkLst>
          <pc:docMk/>
          <pc:sldMk cId="1803339688" sldId="396"/>
        </pc:sldMkLst>
      </pc:sldChg>
      <pc:sldChg chg="addSp delSp modSp add del mod">
        <pc:chgData name="Remi" userId="01e95399-d2fc-473f-86e9-5c2fee2cf8cd" providerId="ADAL" clId="{5346C1D8-4894-41CA-A818-BFB9A7AD3DA1}" dt="2020-10-12T13:58:13.422" v="1823" actId="47"/>
        <pc:sldMkLst>
          <pc:docMk/>
          <pc:sldMk cId="2477205387" sldId="397"/>
        </pc:sldMkLst>
        <pc:spChg chg="del">
          <ac:chgData name="Remi" userId="01e95399-d2fc-473f-86e9-5c2fee2cf8cd" providerId="ADAL" clId="{5346C1D8-4894-41CA-A818-BFB9A7AD3DA1}" dt="2020-10-12T09:53:43.873" v="503" actId="478"/>
          <ac:spMkLst>
            <pc:docMk/>
            <pc:sldMk cId="2477205387" sldId="397"/>
            <ac:spMk id="2" creationId="{B8BF1DB6-55E7-4B3B-817C-58E7F1A81FE7}"/>
          </ac:spMkLst>
        </pc:spChg>
        <pc:spChg chg="add mod">
          <ac:chgData name="Remi" userId="01e95399-d2fc-473f-86e9-5c2fee2cf8cd" providerId="ADAL" clId="{5346C1D8-4894-41CA-A818-BFB9A7AD3DA1}" dt="2020-10-12T09:53:39.411" v="502"/>
          <ac:spMkLst>
            <pc:docMk/>
            <pc:sldMk cId="2477205387" sldId="397"/>
            <ac:spMk id="7" creationId="{1A549D87-92DB-4560-8ECA-C426409EED29}"/>
          </ac:spMkLst>
        </pc:spChg>
        <pc:spChg chg="add mod">
          <ac:chgData name="Remi" userId="01e95399-d2fc-473f-86e9-5c2fee2cf8cd" providerId="ADAL" clId="{5346C1D8-4894-41CA-A818-BFB9A7AD3DA1}" dt="2020-10-12T09:53:39.411" v="502"/>
          <ac:spMkLst>
            <pc:docMk/>
            <pc:sldMk cId="2477205387" sldId="397"/>
            <ac:spMk id="8" creationId="{9078F9DB-A3AF-4B41-B6D8-6268F2CA97AE}"/>
          </ac:spMkLst>
        </pc:spChg>
        <pc:spChg chg="add mod">
          <ac:chgData name="Remi" userId="01e95399-d2fc-473f-86e9-5c2fee2cf8cd" providerId="ADAL" clId="{5346C1D8-4894-41CA-A818-BFB9A7AD3DA1}" dt="2020-10-12T09:53:39.411" v="502"/>
          <ac:spMkLst>
            <pc:docMk/>
            <pc:sldMk cId="2477205387" sldId="397"/>
            <ac:spMk id="9" creationId="{10D496AD-0AEE-41BA-8454-D7B5B6D22B99}"/>
          </ac:spMkLst>
        </pc:spChg>
        <pc:spChg chg="add mod">
          <ac:chgData name="Remi" userId="01e95399-d2fc-473f-86e9-5c2fee2cf8cd" providerId="ADAL" clId="{5346C1D8-4894-41CA-A818-BFB9A7AD3DA1}" dt="2020-10-12T09:53:39.411" v="502"/>
          <ac:spMkLst>
            <pc:docMk/>
            <pc:sldMk cId="2477205387" sldId="397"/>
            <ac:spMk id="10" creationId="{F6C48C47-F637-4199-B1B6-F19F66A6F0F0}"/>
          </ac:spMkLst>
        </pc:spChg>
        <pc:spChg chg="add mod">
          <ac:chgData name="Remi" userId="01e95399-d2fc-473f-86e9-5c2fee2cf8cd" providerId="ADAL" clId="{5346C1D8-4894-41CA-A818-BFB9A7AD3DA1}" dt="2020-10-12T09:53:39.411" v="502"/>
          <ac:spMkLst>
            <pc:docMk/>
            <pc:sldMk cId="2477205387" sldId="397"/>
            <ac:spMk id="11" creationId="{D504702D-2661-49B8-A04B-540EE7B5A3F8}"/>
          </ac:spMkLst>
        </pc:spChg>
        <pc:spChg chg="add mod">
          <ac:chgData name="Remi" userId="01e95399-d2fc-473f-86e9-5c2fee2cf8cd" providerId="ADAL" clId="{5346C1D8-4894-41CA-A818-BFB9A7AD3DA1}" dt="2020-10-12T09:53:39.411" v="502"/>
          <ac:spMkLst>
            <pc:docMk/>
            <pc:sldMk cId="2477205387" sldId="397"/>
            <ac:spMk id="17" creationId="{DAD834CA-E7BC-48DF-9BB3-A2E94F0F96DE}"/>
          </ac:spMkLst>
        </pc:spChg>
        <pc:spChg chg="add mod">
          <ac:chgData name="Remi" userId="01e95399-d2fc-473f-86e9-5c2fee2cf8cd" providerId="ADAL" clId="{5346C1D8-4894-41CA-A818-BFB9A7AD3DA1}" dt="2020-10-12T09:53:39.411" v="502"/>
          <ac:spMkLst>
            <pc:docMk/>
            <pc:sldMk cId="2477205387" sldId="397"/>
            <ac:spMk id="18" creationId="{CA3A9CBF-D870-4F7C-9094-336F17A85B9D}"/>
          </ac:spMkLst>
        </pc:spChg>
        <pc:spChg chg="add mod">
          <ac:chgData name="Remi" userId="01e95399-d2fc-473f-86e9-5c2fee2cf8cd" providerId="ADAL" clId="{5346C1D8-4894-41CA-A818-BFB9A7AD3DA1}" dt="2020-10-12T09:53:39.411" v="502"/>
          <ac:spMkLst>
            <pc:docMk/>
            <pc:sldMk cId="2477205387" sldId="397"/>
            <ac:spMk id="19" creationId="{BEC8DB28-447F-4935-8707-43AB1D80AE16}"/>
          </ac:spMkLst>
        </pc:spChg>
        <pc:spChg chg="add mod">
          <ac:chgData name="Remi" userId="01e95399-d2fc-473f-86e9-5c2fee2cf8cd" providerId="ADAL" clId="{5346C1D8-4894-41CA-A818-BFB9A7AD3DA1}" dt="2020-10-12T09:53:39.411" v="502"/>
          <ac:spMkLst>
            <pc:docMk/>
            <pc:sldMk cId="2477205387" sldId="397"/>
            <ac:spMk id="20" creationId="{45CC1591-DDB9-4DAA-B2F1-0A758DA9FDE3}"/>
          </ac:spMkLst>
        </pc:spChg>
        <pc:picChg chg="add mod">
          <ac:chgData name="Remi" userId="01e95399-d2fc-473f-86e9-5c2fee2cf8cd" providerId="ADAL" clId="{5346C1D8-4894-41CA-A818-BFB9A7AD3DA1}" dt="2020-10-12T09:53:39.411" v="502"/>
          <ac:picMkLst>
            <pc:docMk/>
            <pc:sldMk cId="2477205387" sldId="397"/>
            <ac:picMk id="12" creationId="{D435F0DB-EE63-49EE-99FA-316FD85047C6}"/>
          </ac:picMkLst>
        </pc:picChg>
        <pc:picChg chg="add mod">
          <ac:chgData name="Remi" userId="01e95399-d2fc-473f-86e9-5c2fee2cf8cd" providerId="ADAL" clId="{5346C1D8-4894-41CA-A818-BFB9A7AD3DA1}" dt="2020-10-12T09:53:39.411" v="502"/>
          <ac:picMkLst>
            <pc:docMk/>
            <pc:sldMk cId="2477205387" sldId="397"/>
            <ac:picMk id="13" creationId="{C496DF72-A7C2-4FDD-8798-66498EF41EFF}"/>
          </ac:picMkLst>
        </pc:picChg>
        <pc:picChg chg="add mod">
          <ac:chgData name="Remi" userId="01e95399-d2fc-473f-86e9-5c2fee2cf8cd" providerId="ADAL" clId="{5346C1D8-4894-41CA-A818-BFB9A7AD3DA1}" dt="2020-10-12T09:53:39.411" v="502"/>
          <ac:picMkLst>
            <pc:docMk/>
            <pc:sldMk cId="2477205387" sldId="397"/>
            <ac:picMk id="14" creationId="{57FC6CD1-38BF-47F9-B34F-B4DA2957ADBF}"/>
          </ac:picMkLst>
        </pc:picChg>
        <pc:cxnChg chg="add mod">
          <ac:chgData name="Remi" userId="01e95399-d2fc-473f-86e9-5c2fee2cf8cd" providerId="ADAL" clId="{5346C1D8-4894-41CA-A818-BFB9A7AD3DA1}" dt="2020-10-12T09:53:39.411" v="502"/>
          <ac:cxnSpMkLst>
            <pc:docMk/>
            <pc:sldMk cId="2477205387" sldId="397"/>
            <ac:cxnSpMk id="15" creationId="{85DAD10F-AAD1-44E5-A41D-658D9D0BB99A}"/>
          </ac:cxnSpMkLst>
        </pc:cxnChg>
        <pc:cxnChg chg="add mod">
          <ac:chgData name="Remi" userId="01e95399-d2fc-473f-86e9-5c2fee2cf8cd" providerId="ADAL" clId="{5346C1D8-4894-41CA-A818-BFB9A7AD3DA1}" dt="2020-10-12T09:53:39.411" v="502"/>
          <ac:cxnSpMkLst>
            <pc:docMk/>
            <pc:sldMk cId="2477205387" sldId="397"/>
            <ac:cxnSpMk id="16" creationId="{58691278-EDD5-4629-92F5-D430DAD10697}"/>
          </ac:cxnSpMkLst>
        </pc:cxnChg>
      </pc:sldChg>
      <pc:sldChg chg="addSp delSp modSp add mod">
        <pc:chgData name="Remi" userId="01e95399-d2fc-473f-86e9-5c2fee2cf8cd" providerId="ADAL" clId="{5346C1D8-4894-41CA-A818-BFB9A7AD3DA1}" dt="2020-10-09T09:56:53.628" v="282" actId="1076"/>
        <pc:sldMkLst>
          <pc:docMk/>
          <pc:sldMk cId="1150709087" sldId="398"/>
        </pc:sldMkLst>
        <pc:spChg chg="add del">
          <ac:chgData name="Remi" userId="01e95399-d2fc-473f-86e9-5c2fee2cf8cd" providerId="ADAL" clId="{5346C1D8-4894-41CA-A818-BFB9A7AD3DA1}" dt="2020-10-09T09:38:55.203" v="209" actId="26606"/>
          <ac:spMkLst>
            <pc:docMk/>
            <pc:sldMk cId="1150709087" sldId="398"/>
            <ac:spMk id="2" creationId="{B8BF1DB6-55E7-4B3B-817C-58E7F1A81FE7}"/>
          </ac:spMkLst>
        </pc:spChg>
        <pc:spChg chg="mod">
          <ac:chgData name="Remi" userId="01e95399-d2fc-473f-86e9-5c2fee2cf8cd" providerId="ADAL" clId="{5346C1D8-4894-41CA-A818-BFB9A7AD3DA1}" dt="2020-10-09T09:47:07.461" v="277" actId="5793"/>
          <ac:spMkLst>
            <pc:docMk/>
            <pc:sldMk cId="1150709087" sldId="398"/>
            <ac:spMk id="3" creationId="{2C95F5F0-3DDF-4A78-AA08-899B49CB068C}"/>
          </ac:spMkLst>
        </pc:spChg>
        <pc:spChg chg="mod">
          <ac:chgData name="Remi" userId="01e95399-d2fc-473f-86e9-5c2fee2cf8cd" providerId="ADAL" clId="{5346C1D8-4894-41CA-A818-BFB9A7AD3DA1}" dt="2020-10-09T09:38:55.203" v="209" actId="26606"/>
          <ac:spMkLst>
            <pc:docMk/>
            <pc:sldMk cId="1150709087" sldId="398"/>
            <ac:spMk id="4" creationId="{7AB7A566-F555-4D04-BF4B-9F96E79B38F4}"/>
          </ac:spMkLst>
        </pc:spChg>
        <pc:spChg chg="add del">
          <ac:chgData name="Remi" userId="01e95399-d2fc-473f-86e9-5c2fee2cf8cd" providerId="ADAL" clId="{5346C1D8-4894-41CA-A818-BFB9A7AD3DA1}" dt="2020-10-09T09:38:55.203" v="209" actId="26606"/>
          <ac:spMkLst>
            <pc:docMk/>
            <pc:sldMk cId="1150709087" sldId="398"/>
            <ac:spMk id="5" creationId="{1792D368-AB6F-4759-82FC-2443B82B2905}"/>
          </ac:spMkLst>
        </pc:spChg>
        <pc:spChg chg="mod">
          <ac:chgData name="Remi" userId="01e95399-d2fc-473f-86e9-5c2fee2cf8cd" providerId="ADAL" clId="{5346C1D8-4894-41CA-A818-BFB9A7AD3DA1}" dt="2020-10-09T09:38:55.203" v="209" actId="26606"/>
          <ac:spMkLst>
            <pc:docMk/>
            <pc:sldMk cId="1150709087" sldId="398"/>
            <ac:spMk id="6" creationId="{69D12333-51C3-4AEE-93F0-53ECB8E53A27}"/>
          </ac:spMkLst>
        </pc:spChg>
        <pc:spChg chg="add del">
          <ac:chgData name="Remi" userId="01e95399-d2fc-473f-86e9-5c2fee2cf8cd" providerId="ADAL" clId="{5346C1D8-4894-41CA-A818-BFB9A7AD3DA1}" dt="2020-10-09T09:38:22.569" v="198" actId="26606"/>
          <ac:spMkLst>
            <pc:docMk/>
            <pc:sldMk cId="1150709087" sldId="398"/>
            <ac:spMk id="71" creationId="{181A32FF-697F-469B-B88A-91A2300BDFEE}"/>
          </ac:spMkLst>
        </pc:spChg>
        <pc:spChg chg="add mod">
          <ac:chgData name="Remi" userId="01e95399-d2fc-473f-86e9-5c2fee2cf8cd" providerId="ADAL" clId="{5346C1D8-4894-41CA-A818-BFB9A7AD3DA1}" dt="2020-10-09T09:47:16.241" v="278" actId="313"/>
          <ac:spMkLst>
            <pc:docMk/>
            <pc:sldMk cId="1150709087" sldId="398"/>
            <ac:spMk id="1028" creationId="{DE63DF05-3D33-4C85-9AC1-5F54E9A71B13}"/>
          </ac:spMkLst>
        </pc:spChg>
        <pc:picChg chg="add mod">
          <ac:chgData name="Remi" userId="01e95399-d2fc-473f-86e9-5c2fee2cf8cd" providerId="ADAL" clId="{5346C1D8-4894-41CA-A818-BFB9A7AD3DA1}" dt="2020-10-09T09:56:53.628" v="282" actId="1076"/>
          <ac:picMkLst>
            <pc:docMk/>
            <pc:sldMk cId="1150709087" sldId="398"/>
            <ac:picMk id="8" creationId="{C982CD9E-4FFB-4DFC-8211-8757F46255DF}"/>
          </ac:picMkLst>
        </pc:picChg>
        <pc:picChg chg="add del mod ord">
          <ac:chgData name="Remi" userId="01e95399-d2fc-473f-86e9-5c2fee2cf8cd" providerId="ADAL" clId="{5346C1D8-4894-41CA-A818-BFB9A7AD3DA1}" dt="2020-10-09T09:46:47.579" v="239" actId="478"/>
          <ac:picMkLst>
            <pc:docMk/>
            <pc:sldMk cId="1150709087" sldId="398"/>
            <ac:picMk id="1026" creationId="{24230298-ABD9-42D5-9A76-67A07C6A8F52}"/>
          </ac:picMkLst>
        </pc:picChg>
      </pc:sldChg>
      <pc:sldChg chg="addSp delSp modSp add mod ord">
        <pc:chgData name="Remi" userId="01e95399-d2fc-473f-86e9-5c2fee2cf8cd" providerId="ADAL" clId="{5346C1D8-4894-41CA-A818-BFB9A7AD3DA1}" dt="2020-10-12T12:22:39.878" v="1023" actId="478"/>
        <pc:sldMkLst>
          <pc:docMk/>
          <pc:sldMk cId="991614266" sldId="399"/>
        </pc:sldMkLst>
        <pc:spChg chg="del">
          <ac:chgData name="Remi" userId="01e95399-d2fc-473f-86e9-5c2fee2cf8cd" providerId="ADAL" clId="{5346C1D8-4894-41CA-A818-BFB9A7AD3DA1}" dt="2020-10-12T12:21:01.632" v="1009" actId="478"/>
          <ac:spMkLst>
            <pc:docMk/>
            <pc:sldMk cId="991614266" sldId="399"/>
            <ac:spMk id="2" creationId="{B8BF1DB6-55E7-4B3B-817C-58E7F1A81FE7}"/>
          </ac:spMkLst>
        </pc:spChg>
        <pc:spChg chg="mod">
          <ac:chgData name="Remi" userId="01e95399-d2fc-473f-86e9-5c2fee2cf8cd" providerId="ADAL" clId="{5346C1D8-4894-41CA-A818-BFB9A7AD3DA1}" dt="2020-10-12T12:21:35.804" v="1020"/>
          <ac:spMkLst>
            <pc:docMk/>
            <pc:sldMk cId="991614266" sldId="399"/>
            <ac:spMk id="4" creationId="{7AB7A566-F555-4D04-BF4B-9F96E79B38F4}"/>
          </ac:spMkLst>
        </pc:spChg>
        <pc:spChg chg="mod">
          <ac:chgData name="Remi" userId="01e95399-d2fc-473f-86e9-5c2fee2cf8cd" providerId="ADAL" clId="{5346C1D8-4894-41CA-A818-BFB9A7AD3DA1}" dt="2020-10-12T12:22:18.848" v="1021"/>
          <ac:spMkLst>
            <pc:docMk/>
            <pc:sldMk cId="991614266" sldId="399"/>
            <ac:spMk id="5" creationId="{1792D368-AB6F-4759-82FC-2443B82B2905}"/>
          </ac:spMkLst>
        </pc:spChg>
        <pc:picChg chg="add del mod">
          <ac:chgData name="Remi" userId="01e95399-d2fc-473f-86e9-5c2fee2cf8cd" providerId="ADAL" clId="{5346C1D8-4894-41CA-A818-BFB9A7AD3DA1}" dt="2020-10-12T12:22:39.878" v="1023" actId="478"/>
          <ac:picMkLst>
            <pc:docMk/>
            <pc:sldMk cId="991614266" sldId="399"/>
            <ac:picMk id="5122" creationId="{CB44AC1D-FA2C-41B6-AE20-64F846E4BA08}"/>
          </ac:picMkLst>
        </pc:picChg>
      </pc:sldChg>
      <pc:sldChg chg="addSp modSp add del mod">
        <pc:chgData name="Remi" userId="01e95399-d2fc-473f-86e9-5c2fee2cf8cd" providerId="ADAL" clId="{5346C1D8-4894-41CA-A818-BFB9A7AD3DA1}" dt="2020-10-12T10:49:51.170" v="857" actId="2696"/>
        <pc:sldMkLst>
          <pc:docMk/>
          <pc:sldMk cId="3058530167" sldId="399"/>
        </pc:sldMkLst>
        <pc:spChg chg="mod">
          <ac:chgData name="Remi" userId="01e95399-d2fc-473f-86e9-5c2fee2cf8cd" providerId="ADAL" clId="{5346C1D8-4894-41CA-A818-BFB9A7AD3DA1}" dt="2020-10-09T09:33:34.936" v="181" actId="20577"/>
          <ac:spMkLst>
            <pc:docMk/>
            <pc:sldMk cId="3058530167" sldId="399"/>
            <ac:spMk id="4" creationId="{7AB7A566-F555-4D04-BF4B-9F96E79B38F4}"/>
          </ac:spMkLst>
        </pc:spChg>
        <pc:picChg chg="add">
          <ac:chgData name="Remi" userId="01e95399-d2fc-473f-86e9-5c2fee2cf8cd" providerId="ADAL" clId="{5346C1D8-4894-41CA-A818-BFB9A7AD3DA1}" dt="2020-10-12T10:49:47.179" v="856"/>
          <ac:picMkLst>
            <pc:docMk/>
            <pc:sldMk cId="3058530167" sldId="399"/>
            <ac:picMk id="5122" creationId="{CB44AC1D-FA2C-41B6-AE20-64F846E4BA08}"/>
          </ac:picMkLst>
        </pc:picChg>
      </pc:sldChg>
      <pc:sldChg chg="add">
        <pc:chgData name="Remi" userId="01e95399-d2fc-473f-86e9-5c2fee2cf8cd" providerId="ADAL" clId="{5346C1D8-4894-41CA-A818-BFB9A7AD3DA1}" dt="2020-10-09T09:46:40.854" v="238"/>
        <pc:sldMkLst>
          <pc:docMk/>
          <pc:sldMk cId="82079493" sldId="400"/>
        </pc:sldMkLst>
      </pc:sldChg>
      <pc:sldChg chg="delSp modSp add mod ord">
        <pc:chgData name="Remi" userId="01e95399-d2fc-473f-86e9-5c2fee2cf8cd" providerId="ADAL" clId="{5346C1D8-4894-41CA-A818-BFB9A7AD3DA1}" dt="2020-10-12T13:56:39.666" v="1821" actId="20577"/>
        <pc:sldMkLst>
          <pc:docMk/>
          <pc:sldMk cId="3316650071" sldId="401"/>
        </pc:sldMkLst>
        <pc:spChg chg="del">
          <ac:chgData name="Remi" userId="01e95399-d2fc-473f-86e9-5c2fee2cf8cd" providerId="ADAL" clId="{5346C1D8-4894-41CA-A818-BFB9A7AD3DA1}" dt="2020-10-12T09:17:10.210" v="353" actId="478"/>
          <ac:spMkLst>
            <pc:docMk/>
            <pc:sldMk cId="3316650071" sldId="401"/>
            <ac:spMk id="2" creationId="{B8BF1DB6-55E7-4B3B-817C-58E7F1A81FE7}"/>
          </ac:spMkLst>
        </pc:spChg>
        <pc:spChg chg="mod">
          <ac:chgData name="Remi" userId="01e95399-d2fc-473f-86e9-5c2fee2cf8cd" providerId="ADAL" clId="{5346C1D8-4894-41CA-A818-BFB9A7AD3DA1}" dt="2020-10-12T13:54:52.017" v="1777"/>
          <ac:spMkLst>
            <pc:docMk/>
            <pc:sldMk cId="3316650071" sldId="401"/>
            <ac:spMk id="4" creationId="{7AB7A566-F555-4D04-BF4B-9F96E79B38F4}"/>
          </ac:spMkLst>
        </pc:spChg>
        <pc:spChg chg="mod">
          <ac:chgData name="Remi" userId="01e95399-d2fc-473f-86e9-5c2fee2cf8cd" providerId="ADAL" clId="{5346C1D8-4894-41CA-A818-BFB9A7AD3DA1}" dt="2020-10-12T13:56:39.666" v="1821" actId="20577"/>
          <ac:spMkLst>
            <pc:docMk/>
            <pc:sldMk cId="3316650071" sldId="401"/>
            <ac:spMk id="5" creationId="{1792D368-AB6F-4759-82FC-2443B82B2905}"/>
          </ac:spMkLst>
        </pc:spChg>
        <pc:graphicFrameChg chg="mod">
          <ac:chgData name="Remi" userId="01e95399-d2fc-473f-86e9-5c2fee2cf8cd" providerId="ADAL" clId="{5346C1D8-4894-41CA-A818-BFB9A7AD3DA1}" dt="2020-10-12T09:15:52.570" v="347" actId="14100"/>
          <ac:graphicFrameMkLst>
            <pc:docMk/>
            <pc:sldMk cId="3316650071" sldId="401"/>
            <ac:graphicFrameMk id="9" creationId="{7631C263-38EA-4243-A49C-421AB8183B37}"/>
          </ac:graphicFrameMkLst>
        </pc:graphicFrameChg>
      </pc:sldChg>
      <pc:sldChg chg="addSp delSp modSp add mod ord">
        <pc:chgData name="Remi" userId="01e95399-d2fc-473f-86e9-5c2fee2cf8cd" providerId="ADAL" clId="{5346C1D8-4894-41CA-A818-BFB9A7AD3DA1}" dt="2020-10-12T12:25:04.075" v="1052"/>
        <pc:sldMkLst>
          <pc:docMk/>
          <pc:sldMk cId="2233867144" sldId="402"/>
        </pc:sldMkLst>
        <pc:spChg chg="del">
          <ac:chgData name="Remi" userId="01e95399-d2fc-473f-86e9-5c2fee2cf8cd" providerId="ADAL" clId="{5346C1D8-4894-41CA-A818-BFB9A7AD3DA1}" dt="2020-10-12T09:36:12.331" v="396" actId="478"/>
          <ac:spMkLst>
            <pc:docMk/>
            <pc:sldMk cId="2233867144" sldId="402"/>
            <ac:spMk id="3" creationId="{2C95F5F0-3DDF-4A78-AA08-899B49CB068C}"/>
          </ac:spMkLst>
        </pc:spChg>
        <pc:spChg chg="mod">
          <ac:chgData name="Remi" userId="01e95399-d2fc-473f-86e9-5c2fee2cf8cd" providerId="ADAL" clId="{5346C1D8-4894-41CA-A818-BFB9A7AD3DA1}" dt="2020-10-12T09:43:09.658" v="448" actId="20577"/>
          <ac:spMkLst>
            <pc:docMk/>
            <pc:sldMk cId="2233867144" sldId="402"/>
            <ac:spMk id="4" creationId="{7AB7A566-F555-4D04-BF4B-9F96E79B38F4}"/>
          </ac:spMkLst>
        </pc:spChg>
        <pc:spChg chg="add mod">
          <ac:chgData name="Remi" userId="01e95399-d2fc-473f-86e9-5c2fee2cf8cd" providerId="ADAL" clId="{5346C1D8-4894-41CA-A818-BFB9A7AD3DA1}" dt="2020-10-12T09:36:12.331" v="396" actId="478"/>
          <ac:spMkLst>
            <pc:docMk/>
            <pc:sldMk cId="2233867144" sldId="402"/>
            <ac:spMk id="9" creationId="{4EC235DA-BF95-407D-962F-9993684FFD2A}"/>
          </ac:spMkLst>
        </pc:spChg>
        <pc:graphicFrameChg chg="add del mod modGraphic">
          <ac:chgData name="Remi" userId="01e95399-d2fc-473f-86e9-5c2fee2cf8cd" providerId="ADAL" clId="{5346C1D8-4894-41CA-A818-BFB9A7AD3DA1}" dt="2020-10-12T09:18:53.380" v="381" actId="1032"/>
          <ac:graphicFrameMkLst>
            <pc:docMk/>
            <pc:sldMk cId="2233867144" sldId="402"/>
            <ac:graphicFrameMk id="2" creationId="{E3F4AC63-9007-46D0-B79A-7C40CB76907B}"/>
          </ac:graphicFrameMkLst>
        </pc:graphicFrameChg>
        <pc:picChg chg="add del mod">
          <ac:chgData name="Remi" userId="01e95399-d2fc-473f-86e9-5c2fee2cf8cd" providerId="ADAL" clId="{5346C1D8-4894-41CA-A818-BFB9A7AD3DA1}" dt="2020-10-12T09:48:48.501" v="450" actId="478"/>
          <ac:picMkLst>
            <pc:docMk/>
            <pc:sldMk cId="2233867144" sldId="402"/>
            <ac:picMk id="7" creationId="{657F96DE-624A-4013-A520-7C5FB7B1D4A8}"/>
          </ac:picMkLst>
        </pc:picChg>
        <pc:picChg chg="add mod">
          <ac:chgData name="Remi" userId="01e95399-d2fc-473f-86e9-5c2fee2cf8cd" providerId="ADAL" clId="{5346C1D8-4894-41CA-A818-BFB9A7AD3DA1}" dt="2020-10-12T09:48:52.481" v="452" actId="14100"/>
          <ac:picMkLst>
            <pc:docMk/>
            <pc:sldMk cId="2233867144" sldId="402"/>
            <ac:picMk id="11" creationId="{243BDF4A-59A4-4A97-AAC7-305ECEB24862}"/>
          </ac:picMkLst>
        </pc:picChg>
        <pc:picChg chg="del">
          <ac:chgData name="Remi" userId="01e95399-d2fc-473f-86e9-5c2fee2cf8cd" providerId="ADAL" clId="{5346C1D8-4894-41CA-A818-BFB9A7AD3DA1}" dt="2020-10-12T09:17:46.986" v="370" actId="478"/>
          <ac:picMkLst>
            <pc:docMk/>
            <pc:sldMk cId="2233867144" sldId="402"/>
            <ac:picMk id="1026" creationId="{24230298-ABD9-42D5-9A76-67A07C6A8F52}"/>
          </ac:picMkLst>
        </pc:picChg>
        <pc:picChg chg="add del mod">
          <ac:chgData name="Remi" userId="01e95399-d2fc-473f-86e9-5c2fee2cf8cd" providerId="ADAL" clId="{5346C1D8-4894-41CA-A818-BFB9A7AD3DA1}" dt="2020-10-12T09:33:05.734" v="392" actId="478"/>
          <ac:picMkLst>
            <pc:docMk/>
            <pc:sldMk cId="2233867144" sldId="402"/>
            <ac:picMk id="2050" creationId="{85554C94-58D2-4710-9E75-E996BDA414A4}"/>
          </ac:picMkLst>
        </pc:picChg>
      </pc:sldChg>
      <pc:sldChg chg="addSp delSp modSp new mod">
        <pc:chgData name="Remi" userId="01e95399-d2fc-473f-86e9-5c2fee2cf8cd" providerId="ADAL" clId="{5346C1D8-4894-41CA-A818-BFB9A7AD3DA1}" dt="2020-10-12T13:10:24.828" v="1580" actId="20577"/>
        <pc:sldMkLst>
          <pc:docMk/>
          <pc:sldMk cId="4075378543" sldId="403"/>
        </pc:sldMkLst>
        <pc:spChg chg="del">
          <ac:chgData name="Remi" userId="01e95399-d2fc-473f-86e9-5c2fee2cf8cd" providerId="ADAL" clId="{5346C1D8-4894-41CA-A818-BFB9A7AD3DA1}" dt="2020-10-12T09:32:54.396" v="388"/>
          <ac:spMkLst>
            <pc:docMk/>
            <pc:sldMk cId="4075378543" sldId="403"/>
            <ac:spMk id="2" creationId="{ECB9BBC0-58DA-4EE5-A6EB-A8A57B5AD99E}"/>
          </ac:spMkLst>
        </pc:spChg>
        <pc:spChg chg="mod">
          <ac:chgData name="Remi" userId="01e95399-d2fc-473f-86e9-5c2fee2cf8cd" providerId="ADAL" clId="{5346C1D8-4894-41CA-A818-BFB9A7AD3DA1}" dt="2020-10-12T10:07:45.746" v="614" actId="20577"/>
          <ac:spMkLst>
            <pc:docMk/>
            <pc:sldMk cId="4075378543" sldId="403"/>
            <ac:spMk id="3" creationId="{E3C6940D-9FEC-453A-A0EC-BC80822BFC1C}"/>
          </ac:spMkLst>
        </pc:spChg>
        <pc:spChg chg="mod">
          <ac:chgData name="Remi" userId="01e95399-d2fc-473f-86e9-5c2fee2cf8cd" providerId="ADAL" clId="{5346C1D8-4894-41CA-A818-BFB9A7AD3DA1}" dt="2020-10-12T09:43:22.181" v="449"/>
          <ac:spMkLst>
            <pc:docMk/>
            <pc:sldMk cId="4075378543" sldId="403"/>
            <ac:spMk id="4" creationId="{5CADEB96-6331-45D4-91E0-5D03FF746DA9}"/>
          </ac:spMkLst>
        </pc:spChg>
        <pc:spChg chg="mod">
          <ac:chgData name="Remi" userId="01e95399-d2fc-473f-86e9-5c2fee2cf8cd" providerId="ADAL" clId="{5346C1D8-4894-41CA-A818-BFB9A7AD3DA1}" dt="2020-10-12T13:10:24.828" v="1580" actId="20577"/>
          <ac:spMkLst>
            <pc:docMk/>
            <pc:sldMk cId="4075378543" sldId="403"/>
            <ac:spMk id="5" creationId="{952B4D7E-FF41-4912-B59E-6AE7A7562AD1}"/>
          </ac:spMkLst>
        </pc:spChg>
        <pc:spChg chg="add del mod">
          <ac:chgData name="Remi" userId="01e95399-d2fc-473f-86e9-5c2fee2cf8cd" providerId="ADAL" clId="{5346C1D8-4894-41CA-A818-BFB9A7AD3DA1}" dt="2020-10-12T09:58:49.085" v="517"/>
          <ac:spMkLst>
            <pc:docMk/>
            <pc:sldMk cId="4075378543" sldId="403"/>
            <ac:spMk id="8" creationId="{8BC95AAA-B91B-420A-B8A1-D30A6F59A94E}"/>
          </ac:spMkLst>
        </pc:spChg>
        <pc:spChg chg="add del mod">
          <ac:chgData name="Remi" userId="01e95399-d2fc-473f-86e9-5c2fee2cf8cd" providerId="ADAL" clId="{5346C1D8-4894-41CA-A818-BFB9A7AD3DA1}" dt="2020-10-12T09:58:49.085" v="517"/>
          <ac:spMkLst>
            <pc:docMk/>
            <pc:sldMk cId="4075378543" sldId="403"/>
            <ac:spMk id="9" creationId="{83991A89-37B9-43EC-B224-D632C0C084F7}"/>
          </ac:spMkLst>
        </pc:spChg>
        <pc:spChg chg="add del mod">
          <ac:chgData name="Remi" userId="01e95399-d2fc-473f-86e9-5c2fee2cf8cd" providerId="ADAL" clId="{5346C1D8-4894-41CA-A818-BFB9A7AD3DA1}" dt="2020-10-12T09:58:49.085" v="517"/>
          <ac:spMkLst>
            <pc:docMk/>
            <pc:sldMk cId="4075378543" sldId="403"/>
            <ac:spMk id="10" creationId="{A7329165-F2DE-47CF-A0D8-1B0D9AF275FD}"/>
          </ac:spMkLst>
        </pc:spChg>
        <pc:spChg chg="add del mod">
          <ac:chgData name="Remi" userId="01e95399-d2fc-473f-86e9-5c2fee2cf8cd" providerId="ADAL" clId="{5346C1D8-4894-41CA-A818-BFB9A7AD3DA1}" dt="2020-10-12T09:58:49.085" v="517"/>
          <ac:spMkLst>
            <pc:docMk/>
            <pc:sldMk cId="4075378543" sldId="403"/>
            <ac:spMk id="15" creationId="{C4659DBF-69EA-4D3F-BADA-4885A8360B64}"/>
          </ac:spMkLst>
        </pc:spChg>
        <pc:spChg chg="add del mod">
          <ac:chgData name="Remi" userId="01e95399-d2fc-473f-86e9-5c2fee2cf8cd" providerId="ADAL" clId="{5346C1D8-4894-41CA-A818-BFB9A7AD3DA1}" dt="2020-10-12T09:58:49.085" v="517"/>
          <ac:spMkLst>
            <pc:docMk/>
            <pc:sldMk cId="4075378543" sldId="403"/>
            <ac:spMk id="16" creationId="{2C155753-0CDE-44FD-8F2F-CD9B6DF89790}"/>
          </ac:spMkLst>
        </pc:spChg>
        <pc:spChg chg="add del mod">
          <ac:chgData name="Remi" userId="01e95399-d2fc-473f-86e9-5c2fee2cf8cd" providerId="ADAL" clId="{5346C1D8-4894-41CA-A818-BFB9A7AD3DA1}" dt="2020-10-12T09:58:49.085" v="517"/>
          <ac:spMkLst>
            <pc:docMk/>
            <pc:sldMk cId="4075378543" sldId="403"/>
            <ac:spMk id="17" creationId="{7AE82F0C-3E5F-49E6-B34C-DF13F7BB60F2}"/>
          </ac:spMkLst>
        </pc:spChg>
        <pc:spChg chg="add del mod">
          <ac:chgData name="Remi" userId="01e95399-d2fc-473f-86e9-5c2fee2cf8cd" providerId="ADAL" clId="{5346C1D8-4894-41CA-A818-BFB9A7AD3DA1}" dt="2020-10-12T09:58:49.085" v="517"/>
          <ac:spMkLst>
            <pc:docMk/>
            <pc:sldMk cId="4075378543" sldId="403"/>
            <ac:spMk id="18" creationId="{4E6AD8DF-E229-4C32-B747-57C198630430}"/>
          </ac:spMkLst>
        </pc:spChg>
        <pc:picChg chg="add del mod">
          <ac:chgData name="Remi" userId="01e95399-d2fc-473f-86e9-5c2fee2cf8cd" providerId="ADAL" clId="{5346C1D8-4894-41CA-A818-BFB9A7AD3DA1}" dt="2020-10-12T09:58:49.085" v="517"/>
          <ac:picMkLst>
            <pc:docMk/>
            <pc:sldMk cId="4075378543" sldId="403"/>
            <ac:picMk id="11" creationId="{A2BFAEAF-97C8-4825-B403-EB4FF2F763CF}"/>
          </ac:picMkLst>
        </pc:picChg>
        <pc:picChg chg="add del mod">
          <ac:chgData name="Remi" userId="01e95399-d2fc-473f-86e9-5c2fee2cf8cd" providerId="ADAL" clId="{5346C1D8-4894-41CA-A818-BFB9A7AD3DA1}" dt="2020-10-12T09:58:49.085" v="517"/>
          <ac:picMkLst>
            <pc:docMk/>
            <pc:sldMk cId="4075378543" sldId="403"/>
            <ac:picMk id="12" creationId="{3867A488-CF0A-4D94-82FA-97F8BC9FABF2}"/>
          </ac:picMkLst>
        </pc:picChg>
        <pc:picChg chg="add mod">
          <ac:chgData name="Remi" userId="01e95399-d2fc-473f-86e9-5c2fee2cf8cd" providerId="ADAL" clId="{5346C1D8-4894-41CA-A818-BFB9A7AD3DA1}" dt="2020-10-12T09:32:54.396" v="388"/>
          <ac:picMkLst>
            <pc:docMk/>
            <pc:sldMk cId="4075378543" sldId="403"/>
            <ac:picMk id="1026" creationId="{079FAB8C-E941-494A-A8B4-6A0CA2581BCA}"/>
          </ac:picMkLst>
        </pc:picChg>
        <pc:cxnChg chg="add del mod">
          <ac:chgData name="Remi" userId="01e95399-d2fc-473f-86e9-5c2fee2cf8cd" providerId="ADAL" clId="{5346C1D8-4894-41CA-A818-BFB9A7AD3DA1}" dt="2020-10-12T09:58:49.085" v="517"/>
          <ac:cxnSpMkLst>
            <pc:docMk/>
            <pc:sldMk cId="4075378543" sldId="403"/>
            <ac:cxnSpMk id="13" creationId="{EE7540D3-DAE8-4E76-9A67-B4E04AE2BB05}"/>
          </ac:cxnSpMkLst>
        </pc:cxnChg>
        <pc:cxnChg chg="add del mod">
          <ac:chgData name="Remi" userId="01e95399-d2fc-473f-86e9-5c2fee2cf8cd" providerId="ADAL" clId="{5346C1D8-4894-41CA-A818-BFB9A7AD3DA1}" dt="2020-10-12T09:58:49.085" v="517"/>
          <ac:cxnSpMkLst>
            <pc:docMk/>
            <pc:sldMk cId="4075378543" sldId="403"/>
            <ac:cxnSpMk id="14" creationId="{45E180CE-9752-4CD4-8166-FCE826A9E0F2}"/>
          </ac:cxnSpMkLst>
        </pc:cxnChg>
      </pc:sldChg>
      <pc:sldChg chg="addSp delSp modSp add mod">
        <pc:chgData name="Remi" userId="01e95399-d2fc-473f-86e9-5c2fee2cf8cd" providerId="ADAL" clId="{5346C1D8-4894-41CA-A818-BFB9A7AD3DA1}" dt="2020-10-12T13:24:28.669" v="1736" actId="20577"/>
        <pc:sldMkLst>
          <pc:docMk/>
          <pc:sldMk cId="3320107709" sldId="404"/>
        </pc:sldMkLst>
        <pc:spChg chg="del mod">
          <ac:chgData name="Remi" userId="01e95399-d2fc-473f-86e9-5c2fee2cf8cd" providerId="ADAL" clId="{5346C1D8-4894-41CA-A818-BFB9A7AD3DA1}" dt="2020-10-12T10:34:23.932" v="744" actId="478"/>
          <ac:spMkLst>
            <pc:docMk/>
            <pc:sldMk cId="3320107709" sldId="404"/>
            <ac:spMk id="3" creationId="{2C95F5F0-3DDF-4A78-AA08-899B49CB068C}"/>
          </ac:spMkLst>
        </pc:spChg>
        <pc:spChg chg="mod">
          <ac:chgData name="Remi" userId="01e95399-d2fc-473f-86e9-5c2fee2cf8cd" providerId="ADAL" clId="{5346C1D8-4894-41CA-A818-BFB9A7AD3DA1}" dt="2020-10-12T13:24:18.825" v="1716" actId="20577"/>
          <ac:spMkLst>
            <pc:docMk/>
            <pc:sldMk cId="3320107709" sldId="404"/>
            <ac:spMk id="4" creationId="{7AB7A566-F555-4D04-BF4B-9F96E79B38F4}"/>
          </ac:spMkLst>
        </pc:spChg>
        <pc:spChg chg="mod">
          <ac:chgData name="Remi" userId="01e95399-d2fc-473f-86e9-5c2fee2cf8cd" providerId="ADAL" clId="{5346C1D8-4894-41CA-A818-BFB9A7AD3DA1}" dt="2020-10-12T13:24:28.669" v="1736" actId="20577"/>
          <ac:spMkLst>
            <pc:docMk/>
            <pc:sldMk cId="3320107709" sldId="404"/>
            <ac:spMk id="5" creationId="{1792D368-AB6F-4759-82FC-2443B82B2905}"/>
          </ac:spMkLst>
        </pc:spChg>
        <pc:spChg chg="mod">
          <ac:chgData name="Remi" userId="01e95399-d2fc-473f-86e9-5c2fee2cf8cd" providerId="ADAL" clId="{5346C1D8-4894-41CA-A818-BFB9A7AD3DA1}" dt="2020-10-12T10:34:09.243" v="718" actId="1036"/>
          <ac:spMkLst>
            <pc:docMk/>
            <pc:sldMk cId="3320107709" sldId="404"/>
            <ac:spMk id="6" creationId="{69D12333-51C3-4AEE-93F0-53ECB8E53A27}"/>
          </ac:spMkLst>
        </pc:spChg>
        <pc:spChg chg="mod">
          <ac:chgData name="Remi" userId="01e95399-d2fc-473f-86e9-5c2fee2cf8cd" providerId="ADAL" clId="{5346C1D8-4894-41CA-A818-BFB9A7AD3DA1}" dt="2020-10-12T13:16:49.183" v="1687" actId="1076"/>
          <ac:spMkLst>
            <pc:docMk/>
            <pc:sldMk cId="3320107709" sldId="404"/>
            <ac:spMk id="7" creationId="{1A549D87-92DB-4560-8ECA-C426409EED29}"/>
          </ac:spMkLst>
        </pc:spChg>
        <pc:spChg chg="mod">
          <ac:chgData name="Remi" userId="01e95399-d2fc-473f-86e9-5c2fee2cf8cd" providerId="ADAL" clId="{5346C1D8-4894-41CA-A818-BFB9A7AD3DA1}" dt="2020-10-12T13:20:02.375" v="1689" actId="1076"/>
          <ac:spMkLst>
            <pc:docMk/>
            <pc:sldMk cId="3320107709" sldId="404"/>
            <ac:spMk id="8" creationId="{9078F9DB-A3AF-4B41-B6D8-6268F2CA97AE}"/>
          </ac:spMkLst>
        </pc:spChg>
        <pc:spChg chg="mod">
          <ac:chgData name="Remi" userId="01e95399-d2fc-473f-86e9-5c2fee2cf8cd" providerId="ADAL" clId="{5346C1D8-4894-41CA-A818-BFB9A7AD3DA1}" dt="2020-10-12T13:16:55.297" v="1688" actId="1076"/>
          <ac:spMkLst>
            <pc:docMk/>
            <pc:sldMk cId="3320107709" sldId="404"/>
            <ac:spMk id="9" creationId="{10D496AD-0AEE-41BA-8454-D7B5B6D22B99}"/>
          </ac:spMkLst>
        </pc:spChg>
        <pc:spChg chg="mod">
          <ac:chgData name="Remi" userId="01e95399-d2fc-473f-86e9-5c2fee2cf8cd" providerId="ADAL" clId="{5346C1D8-4894-41CA-A818-BFB9A7AD3DA1}" dt="2020-10-12T13:14:12.278" v="1588" actId="408"/>
          <ac:spMkLst>
            <pc:docMk/>
            <pc:sldMk cId="3320107709" sldId="404"/>
            <ac:spMk id="10" creationId="{F6C48C47-F637-4199-B1B6-F19F66A6F0F0}"/>
          </ac:spMkLst>
        </pc:spChg>
        <pc:spChg chg="mod">
          <ac:chgData name="Remi" userId="01e95399-d2fc-473f-86e9-5c2fee2cf8cd" providerId="ADAL" clId="{5346C1D8-4894-41CA-A818-BFB9A7AD3DA1}" dt="2020-10-12T13:16:45.570" v="1686" actId="1076"/>
          <ac:spMkLst>
            <pc:docMk/>
            <pc:sldMk cId="3320107709" sldId="404"/>
            <ac:spMk id="11" creationId="{D504702D-2661-49B8-A04B-540EE7B5A3F8}"/>
          </ac:spMkLst>
        </pc:spChg>
        <pc:spChg chg="mod">
          <ac:chgData name="Remi" userId="01e95399-d2fc-473f-86e9-5c2fee2cf8cd" providerId="ADAL" clId="{5346C1D8-4894-41CA-A818-BFB9A7AD3DA1}" dt="2020-10-12T13:14:28.053" v="1606" actId="1037"/>
          <ac:spMkLst>
            <pc:docMk/>
            <pc:sldMk cId="3320107709" sldId="404"/>
            <ac:spMk id="17" creationId="{DAD834CA-E7BC-48DF-9BB3-A2E94F0F96DE}"/>
          </ac:spMkLst>
        </pc:spChg>
        <pc:spChg chg="mod">
          <ac:chgData name="Remi" userId="01e95399-d2fc-473f-86e9-5c2fee2cf8cd" providerId="ADAL" clId="{5346C1D8-4894-41CA-A818-BFB9A7AD3DA1}" dt="2020-10-12T13:14:36.994" v="1607" actId="1076"/>
          <ac:spMkLst>
            <pc:docMk/>
            <pc:sldMk cId="3320107709" sldId="404"/>
            <ac:spMk id="18" creationId="{CA3A9CBF-D870-4F7C-9094-336F17A85B9D}"/>
          </ac:spMkLst>
        </pc:spChg>
        <pc:spChg chg="mod">
          <ac:chgData name="Remi" userId="01e95399-d2fc-473f-86e9-5c2fee2cf8cd" providerId="ADAL" clId="{5346C1D8-4894-41CA-A818-BFB9A7AD3DA1}" dt="2020-10-12T13:14:28.053" v="1606" actId="1037"/>
          <ac:spMkLst>
            <pc:docMk/>
            <pc:sldMk cId="3320107709" sldId="404"/>
            <ac:spMk id="19" creationId="{BEC8DB28-447F-4935-8707-43AB1D80AE16}"/>
          </ac:spMkLst>
        </pc:spChg>
        <pc:spChg chg="mod">
          <ac:chgData name="Remi" userId="01e95399-d2fc-473f-86e9-5c2fee2cf8cd" providerId="ADAL" clId="{5346C1D8-4894-41CA-A818-BFB9A7AD3DA1}" dt="2020-10-12T13:04:43.398" v="1500" actId="1076"/>
          <ac:spMkLst>
            <pc:docMk/>
            <pc:sldMk cId="3320107709" sldId="404"/>
            <ac:spMk id="20" creationId="{45CC1591-DDB9-4DAA-B2F1-0A758DA9FDE3}"/>
          </ac:spMkLst>
        </pc:spChg>
        <pc:spChg chg="add mod">
          <ac:chgData name="Remi" userId="01e95399-d2fc-473f-86e9-5c2fee2cf8cd" providerId="ADAL" clId="{5346C1D8-4894-41CA-A818-BFB9A7AD3DA1}" dt="2020-10-12T13:14:41.611" v="1608" actId="1076"/>
          <ac:spMkLst>
            <pc:docMk/>
            <pc:sldMk cId="3320107709" sldId="404"/>
            <ac:spMk id="26" creationId="{0DD57CFE-A0BA-4CA9-B548-2E1CE895444F}"/>
          </ac:spMkLst>
        </pc:spChg>
        <pc:spChg chg="add mod">
          <ac:chgData name="Remi" userId="01e95399-d2fc-473f-86e9-5c2fee2cf8cd" providerId="ADAL" clId="{5346C1D8-4894-41CA-A818-BFB9A7AD3DA1}" dt="2020-10-12T13:05:28.231" v="1524" actId="1076"/>
          <ac:spMkLst>
            <pc:docMk/>
            <pc:sldMk cId="3320107709" sldId="404"/>
            <ac:spMk id="31" creationId="{3E229AB7-CEE8-480D-AEE5-3E5CAE7D250B}"/>
          </ac:spMkLst>
        </pc:spChg>
        <pc:picChg chg="mod">
          <ac:chgData name="Remi" userId="01e95399-d2fc-473f-86e9-5c2fee2cf8cd" providerId="ADAL" clId="{5346C1D8-4894-41CA-A818-BFB9A7AD3DA1}" dt="2020-10-12T13:14:12.278" v="1588" actId="408"/>
          <ac:picMkLst>
            <pc:docMk/>
            <pc:sldMk cId="3320107709" sldId="404"/>
            <ac:picMk id="12" creationId="{D435F0DB-EE63-49EE-99FA-316FD85047C6}"/>
          </ac:picMkLst>
        </pc:picChg>
        <pc:picChg chg="mod">
          <ac:chgData name="Remi" userId="01e95399-d2fc-473f-86e9-5c2fee2cf8cd" providerId="ADAL" clId="{5346C1D8-4894-41CA-A818-BFB9A7AD3DA1}" dt="2020-10-12T13:14:47.467" v="1624" actId="1035"/>
          <ac:picMkLst>
            <pc:docMk/>
            <pc:sldMk cId="3320107709" sldId="404"/>
            <ac:picMk id="13" creationId="{C496DF72-A7C2-4FDD-8798-66498EF41EFF}"/>
          </ac:picMkLst>
        </pc:picChg>
        <pc:picChg chg="mod">
          <ac:chgData name="Remi" userId="01e95399-d2fc-473f-86e9-5c2fee2cf8cd" providerId="ADAL" clId="{5346C1D8-4894-41CA-A818-BFB9A7AD3DA1}" dt="2020-10-12T13:15:06.430" v="1626" actId="1076"/>
          <ac:picMkLst>
            <pc:docMk/>
            <pc:sldMk cId="3320107709" sldId="404"/>
            <ac:picMk id="14" creationId="{57FC6CD1-38BF-47F9-B34F-B4DA2957ADBF}"/>
          </ac:picMkLst>
        </pc:picChg>
        <pc:picChg chg="add mod">
          <ac:chgData name="Remi" userId="01e95399-d2fc-473f-86e9-5c2fee2cf8cd" providerId="ADAL" clId="{5346C1D8-4894-41CA-A818-BFB9A7AD3DA1}" dt="2020-10-12T13:03:30.736" v="1477" actId="1076"/>
          <ac:picMkLst>
            <pc:docMk/>
            <pc:sldMk cId="3320107709" sldId="404"/>
            <ac:picMk id="8194" creationId="{5123622C-C682-46DB-B47B-BAF1EB676C7F}"/>
          </ac:picMkLst>
        </pc:picChg>
        <pc:cxnChg chg="mod">
          <ac:chgData name="Remi" userId="01e95399-d2fc-473f-86e9-5c2fee2cf8cd" providerId="ADAL" clId="{5346C1D8-4894-41CA-A818-BFB9A7AD3DA1}" dt="2020-10-12T13:15:06.430" v="1626" actId="1076"/>
          <ac:cxnSpMkLst>
            <pc:docMk/>
            <pc:sldMk cId="3320107709" sldId="404"/>
            <ac:cxnSpMk id="15" creationId="{85DAD10F-AAD1-44E5-A41D-658D9D0BB99A}"/>
          </ac:cxnSpMkLst>
        </pc:cxnChg>
        <pc:cxnChg chg="mod">
          <ac:chgData name="Remi" userId="01e95399-d2fc-473f-86e9-5c2fee2cf8cd" providerId="ADAL" clId="{5346C1D8-4894-41CA-A818-BFB9A7AD3DA1}" dt="2020-10-12T13:04:01.092" v="1485" actId="14100"/>
          <ac:cxnSpMkLst>
            <pc:docMk/>
            <pc:sldMk cId="3320107709" sldId="404"/>
            <ac:cxnSpMk id="16" creationId="{58691278-EDD5-4629-92F5-D430DAD10697}"/>
          </ac:cxnSpMkLst>
        </pc:cxnChg>
      </pc:sldChg>
      <pc:sldChg chg="modSp add del mod">
        <pc:chgData name="Remi" userId="01e95399-d2fc-473f-86e9-5c2fee2cf8cd" providerId="ADAL" clId="{5346C1D8-4894-41CA-A818-BFB9A7AD3DA1}" dt="2020-10-12T10:03:33.065" v="611" actId="47"/>
        <pc:sldMkLst>
          <pc:docMk/>
          <pc:sldMk cId="4218251720" sldId="405"/>
        </pc:sldMkLst>
        <pc:spChg chg="mod">
          <ac:chgData name="Remi" userId="01e95399-d2fc-473f-86e9-5c2fee2cf8cd" providerId="ADAL" clId="{5346C1D8-4894-41CA-A818-BFB9A7AD3DA1}" dt="2020-10-12T10:02:43.981" v="605" actId="6549"/>
          <ac:spMkLst>
            <pc:docMk/>
            <pc:sldMk cId="4218251720" sldId="405"/>
            <ac:spMk id="3" creationId="{E3C6940D-9FEC-453A-A0EC-BC80822BFC1C}"/>
          </ac:spMkLst>
        </pc:spChg>
      </pc:sldChg>
      <pc:sldChg chg="addSp delSp modSp add mod">
        <pc:chgData name="Remi" userId="01e95399-d2fc-473f-86e9-5c2fee2cf8cd" providerId="ADAL" clId="{5346C1D8-4894-41CA-A818-BFB9A7AD3DA1}" dt="2020-10-12T13:53:25.118" v="1773" actId="1076"/>
        <pc:sldMkLst>
          <pc:docMk/>
          <pc:sldMk cId="2073155280" sldId="406"/>
        </pc:sldMkLst>
        <pc:spChg chg="mod">
          <ac:chgData name="Remi" userId="01e95399-d2fc-473f-86e9-5c2fee2cf8cd" providerId="ADAL" clId="{5346C1D8-4894-41CA-A818-BFB9A7AD3DA1}" dt="2020-10-12T13:12:58.645" v="1584" actId="20577"/>
          <ac:spMkLst>
            <pc:docMk/>
            <pc:sldMk cId="2073155280" sldId="406"/>
            <ac:spMk id="3" creationId="{E3C6940D-9FEC-453A-A0EC-BC80822BFC1C}"/>
          </ac:spMkLst>
        </pc:spChg>
        <pc:spChg chg="mod">
          <ac:chgData name="Remi" userId="01e95399-d2fc-473f-86e9-5c2fee2cf8cd" providerId="ADAL" clId="{5346C1D8-4894-41CA-A818-BFB9A7AD3DA1}" dt="2020-10-12T13:09:25.160" v="1578" actId="20577"/>
          <ac:spMkLst>
            <pc:docMk/>
            <pc:sldMk cId="2073155280" sldId="406"/>
            <ac:spMk id="5" creationId="{952B4D7E-FF41-4912-B59E-6AE7A7562AD1}"/>
          </ac:spMkLst>
        </pc:spChg>
        <pc:picChg chg="add del mod">
          <ac:chgData name="Remi" userId="01e95399-d2fc-473f-86e9-5c2fee2cf8cd" providerId="ADAL" clId="{5346C1D8-4894-41CA-A818-BFB9A7AD3DA1}" dt="2020-10-12T13:53:25.118" v="1773" actId="1076"/>
          <ac:picMkLst>
            <pc:docMk/>
            <pc:sldMk cId="2073155280" sldId="406"/>
            <ac:picMk id="4098" creationId="{C7A1480B-49F5-45C0-9AC7-2B2CD70A0098}"/>
          </ac:picMkLst>
        </pc:picChg>
      </pc:sldChg>
      <pc:sldChg chg="modSp add mod ord">
        <pc:chgData name="Remi" userId="01e95399-d2fc-473f-86e9-5c2fee2cf8cd" providerId="ADAL" clId="{5346C1D8-4894-41CA-A818-BFB9A7AD3DA1}" dt="2020-10-12T13:53:42.784" v="1774" actId="20577"/>
        <pc:sldMkLst>
          <pc:docMk/>
          <pc:sldMk cId="3121174137" sldId="407"/>
        </pc:sldMkLst>
        <pc:spChg chg="mod">
          <ac:chgData name="Remi" userId="01e95399-d2fc-473f-86e9-5c2fee2cf8cd" providerId="ADAL" clId="{5346C1D8-4894-41CA-A818-BFB9A7AD3DA1}" dt="2020-10-12T13:53:42.784" v="1774" actId="20577"/>
          <ac:spMkLst>
            <pc:docMk/>
            <pc:sldMk cId="3121174137" sldId="407"/>
            <ac:spMk id="3" creationId="{E3C6940D-9FEC-453A-A0EC-BC80822BFC1C}"/>
          </ac:spMkLst>
        </pc:spChg>
        <pc:spChg chg="mod">
          <ac:chgData name="Remi" userId="01e95399-d2fc-473f-86e9-5c2fee2cf8cd" providerId="ADAL" clId="{5346C1D8-4894-41CA-A818-BFB9A7AD3DA1}" dt="2020-10-12T12:53:35.530" v="1377" actId="20577"/>
          <ac:spMkLst>
            <pc:docMk/>
            <pc:sldMk cId="3121174137" sldId="407"/>
            <ac:spMk id="5" creationId="{952B4D7E-FF41-4912-B59E-6AE7A7562AD1}"/>
          </ac:spMkLst>
        </pc:spChg>
      </pc:sldChg>
      <pc:sldChg chg="addSp delSp modSp new mod modClrScheme chgLayout">
        <pc:chgData name="Remi" userId="01e95399-d2fc-473f-86e9-5c2fee2cf8cd" providerId="ADAL" clId="{5346C1D8-4894-41CA-A818-BFB9A7AD3DA1}" dt="2020-10-12T12:21:18.785" v="1019" actId="20577"/>
        <pc:sldMkLst>
          <pc:docMk/>
          <pc:sldMk cId="1467206501" sldId="408"/>
        </pc:sldMkLst>
        <pc:spChg chg="del">
          <ac:chgData name="Remi" userId="01e95399-d2fc-473f-86e9-5c2fee2cf8cd" providerId="ADAL" clId="{5346C1D8-4894-41CA-A818-BFB9A7AD3DA1}" dt="2020-10-12T12:17:39.699" v="920"/>
          <ac:spMkLst>
            <pc:docMk/>
            <pc:sldMk cId="1467206501" sldId="408"/>
            <ac:spMk id="2" creationId="{05CCB6D2-8ABE-4B54-9540-74803B72F9FA}"/>
          </ac:spMkLst>
        </pc:spChg>
        <pc:spChg chg="mod">
          <ac:chgData name="Remi" userId="01e95399-d2fc-473f-86e9-5c2fee2cf8cd" providerId="ADAL" clId="{5346C1D8-4894-41CA-A818-BFB9A7AD3DA1}" dt="2020-10-12T12:20:36.292" v="1008" actId="20577"/>
          <ac:spMkLst>
            <pc:docMk/>
            <pc:sldMk cId="1467206501" sldId="408"/>
            <ac:spMk id="3" creationId="{C02325F7-63D6-423C-8612-298E4D1C5703}"/>
          </ac:spMkLst>
        </pc:spChg>
        <pc:spChg chg="add del">
          <ac:chgData name="Remi" userId="01e95399-d2fc-473f-86e9-5c2fee2cf8cd" providerId="ADAL" clId="{5346C1D8-4894-41CA-A818-BFB9A7AD3DA1}" dt="2020-10-12T12:17:53.364" v="925" actId="26606"/>
          <ac:spMkLst>
            <pc:docMk/>
            <pc:sldMk cId="1467206501" sldId="408"/>
            <ac:spMk id="4" creationId="{24297204-7568-48F7-B9E9-1ADCDDB37EF2}"/>
          </ac:spMkLst>
        </pc:spChg>
        <pc:spChg chg="mod">
          <ac:chgData name="Remi" userId="01e95399-d2fc-473f-86e9-5c2fee2cf8cd" providerId="ADAL" clId="{5346C1D8-4894-41CA-A818-BFB9A7AD3DA1}" dt="2020-10-12T12:18:09.409" v="926" actId="26606"/>
          <ac:spMkLst>
            <pc:docMk/>
            <pc:sldMk cId="1467206501" sldId="408"/>
            <ac:spMk id="5" creationId="{7DE95E24-AD52-4AC7-850E-1D45603404FF}"/>
          </ac:spMkLst>
        </pc:spChg>
        <pc:spChg chg="add del">
          <ac:chgData name="Remi" userId="01e95399-d2fc-473f-86e9-5c2fee2cf8cd" providerId="ADAL" clId="{5346C1D8-4894-41CA-A818-BFB9A7AD3DA1}" dt="2020-10-12T12:17:49.673" v="922" actId="26606"/>
          <ac:spMkLst>
            <pc:docMk/>
            <pc:sldMk cId="1467206501" sldId="408"/>
            <ac:spMk id="71" creationId="{0DD10FE2-D389-431D-8C0A-29294540606B}"/>
          </ac:spMkLst>
        </pc:spChg>
        <pc:spChg chg="add del mod">
          <ac:chgData name="Remi" userId="01e95399-d2fc-473f-86e9-5c2fee2cf8cd" providerId="ADAL" clId="{5346C1D8-4894-41CA-A818-BFB9A7AD3DA1}" dt="2020-10-12T12:17:53.357" v="924" actId="26606"/>
          <ac:spMkLst>
            <pc:docMk/>
            <pc:sldMk cId="1467206501" sldId="408"/>
            <ac:spMk id="73" creationId="{1EA1AAC5-96F9-4AF6-B425-DF331E047114}"/>
          </ac:spMkLst>
        </pc:spChg>
        <pc:spChg chg="add mod">
          <ac:chgData name="Remi" userId="01e95399-d2fc-473f-86e9-5c2fee2cf8cd" providerId="ADAL" clId="{5346C1D8-4894-41CA-A818-BFB9A7AD3DA1}" dt="2020-10-12T12:21:18.785" v="1019" actId="20577"/>
          <ac:spMkLst>
            <pc:docMk/>
            <pc:sldMk cId="1467206501" sldId="408"/>
            <ac:spMk id="76" creationId="{687E233F-E257-4ABD-AC5F-496DABE15662}"/>
          </ac:spMkLst>
        </pc:spChg>
        <pc:spChg chg="add del mod">
          <ac:chgData name="Remi" userId="01e95399-d2fc-473f-86e9-5c2fee2cf8cd" providerId="ADAL" clId="{5346C1D8-4894-41CA-A818-BFB9A7AD3DA1}" dt="2020-10-12T12:17:53.357" v="924" actId="26606"/>
          <ac:spMkLst>
            <pc:docMk/>
            <pc:sldMk cId="1467206501" sldId="408"/>
            <ac:spMk id="6148" creationId="{C142B831-4E7B-4B4C-9631-23959E65E305}"/>
          </ac:spMkLst>
        </pc:spChg>
        <pc:spChg chg="add del mod">
          <ac:chgData name="Remi" userId="01e95399-d2fc-473f-86e9-5c2fee2cf8cd" providerId="ADAL" clId="{5346C1D8-4894-41CA-A818-BFB9A7AD3DA1}" dt="2020-10-12T12:18:09.409" v="926" actId="26606"/>
          <ac:spMkLst>
            <pc:docMk/>
            <pc:sldMk cId="1467206501" sldId="408"/>
            <ac:spMk id="6150" creationId="{FDC60AD8-5355-4CE0-84DD-FAF420C8E5E4}"/>
          </ac:spMkLst>
        </pc:spChg>
        <pc:spChg chg="add del mod">
          <ac:chgData name="Remi" userId="01e95399-d2fc-473f-86e9-5c2fee2cf8cd" providerId="ADAL" clId="{5346C1D8-4894-41CA-A818-BFB9A7AD3DA1}" dt="2020-10-12T12:18:09.409" v="926" actId="26606"/>
          <ac:spMkLst>
            <pc:docMk/>
            <pc:sldMk cId="1467206501" sldId="408"/>
            <ac:spMk id="6151" creationId="{33BBD0D9-F531-4869-96A7-F87FA05355BF}"/>
          </ac:spMkLst>
        </pc:spChg>
        <pc:picChg chg="add mod ord">
          <ac:chgData name="Remi" userId="01e95399-d2fc-473f-86e9-5c2fee2cf8cd" providerId="ADAL" clId="{5346C1D8-4894-41CA-A818-BFB9A7AD3DA1}" dt="2020-10-12T12:18:09.409" v="926" actId="26606"/>
          <ac:picMkLst>
            <pc:docMk/>
            <pc:sldMk cId="1467206501" sldId="408"/>
            <ac:picMk id="6146" creationId="{55542EDD-A0F9-44E0-A0FA-3258D4382563}"/>
          </ac:picMkLst>
        </pc:picChg>
      </pc:sldChg>
      <pc:sldChg chg="addSp delSp modSp new del mod">
        <pc:chgData name="Remi" userId="01e95399-d2fc-473f-86e9-5c2fee2cf8cd" providerId="ADAL" clId="{5346C1D8-4894-41CA-A818-BFB9A7AD3DA1}" dt="2020-10-12T10:47:42.278" v="855" actId="47"/>
        <pc:sldMkLst>
          <pc:docMk/>
          <pc:sldMk cId="4178783958" sldId="408"/>
        </pc:sldMkLst>
        <pc:spChg chg="add del">
          <ac:chgData name="Remi" userId="01e95399-d2fc-473f-86e9-5c2fee2cf8cd" providerId="ADAL" clId="{5346C1D8-4894-41CA-A818-BFB9A7AD3DA1}" dt="2020-10-12T10:47:33.610" v="853" actId="22"/>
          <ac:spMkLst>
            <pc:docMk/>
            <pc:sldMk cId="4178783958" sldId="408"/>
            <ac:spMk id="2" creationId="{F3F42E2A-6073-4EC4-AAED-25AD8D970B63}"/>
          </ac:spMkLst>
        </pc:spChg>
        <pc:picChg chg="add del mod modCrop">
          <ac:chgData name="Remi" userId="01e95399-d2fc-473f-86e9-5c2fee2cf8cd" providerId="ADAL" clId="{5346C1D8-4894-41CA-A818-BFB9A7AD3DA1}" dt="2020-10-12T10:47:33.610" v="853" actId="22"/>
          <ac:picMkLst>
            <pc:docMk/>
            <pc:sldMk cId="4178783958" sldId="408"/>
            <ac:picMk id="8" creationId="{7A669DAB-FAB7-4E32-8C0F-0BEB1CC683F0}"/>
          </ac:picMkLst>
        </pc:picChg>
      </pc:sldChg>
      <pc:sldChg chg="addSp delSp modSp add mod ord">
        <pc:chgData name="Remi" userId="01e95399-d2fc-473f-86e9-5c2fee2cf8cd" providerId="ADAL" clId="{5346C1D8-4894-41CA-A818-BFB9A7AD3DA1}" dt="2020-10-12T12:54:16.858" v="1424" actId="5793"/>
        <pc:sldMkLst>
          <pc:docMk/>
          <pc:sldMk cId="3460329104" sldId="409"/>
        </pc:sldMkLst>
        <pc:spChg chg="add del mod">
          <ac:chgData name="Remi" userId="01e95399-d2fc-473f-86e9-5c2fee2cf8cd" providerId="ADAL" clId="{5346C1D8-4894-41CA-A818-BFB9A7AD3DA1}" dt="2020-10-12T12:32:20.975" v="1077" actId="478"/>
          <ac:spMkLst>
            <pc:docMk/>
            <pc:sldMk cId="3460329104" sldId="409"/>
            <ac:spMk id="2" creationId="{EC7C662B-FA5C-4CFD-ABFF-D9DDF67986EB}"/>
          </ac:spMkLst>
        </pc:spChg>
        <pc:spChg chg="mod">
          <ac:chgData name="Remi" userId="01e95399-d2fc-473f-86e9-5c2fee2cf8cd" providerId="ADAL" clId="{5346C1D8-4894-41CA-A818-BFB9A7AD3DA1}" dt="2020-10-12T12:54:16.858" v="1424" actId="5793"/>
          <ac:spMkLst>
            <pc:docMk/>
            <pc:sldMk cId="3460329104" sldId="409"/>
            <ac:spMk id="3" creationId="{E3C6940D-9FEC-453A-A0EC-BC80822BFC1C}"/>
          </ac:spMkLst>
        </pc:spChg>
        <pc:spChg chg="mod">
          <ac:chgData name="Remi" userId="01e95399-d2fc-473f-86e9-5c2fee2cf8cd" providerId="ADAL" clId="{5346C1D8-4894-41CA-A818-BFB9A7AD3DA1}" dt="2020-10-12T12:32:10.625" v="1075" actId="20577"/>
          <ac:spMkLst>
            <pc:docMk/>
            <pc:sldMk cId="3460329104" sldId="409"/>
            <ac:spMk id="5" creationId="{952B4D7E-FF41-4912-B59E-6AE7A7562AD1}"/>
          </ac:spMkLst>
        </pc:spChg>
        <pc:picChg chg="del">
          <ac:chgData name="Remi" userId="01e95399-d2fc-473f-86e9-5c2fee2cf8cd" providerId="ADAL" clId="{5346C1D8-4894-41CA-A818-BFB9A7AD3DA1}" dt="2020-10-12T12:32:19.094" v="1076" actId="478"/>
          <ac:picMkLst>
            <pc:docMk/>
            <pc:sldMk cId="3460329104" sldId="409"/>
            <ac:picMk id="1026" creationId="{079FAB8C-E941-494A-A8B4-6A0CA2581BCA}"/>
          </ac:picMkLst>
        </pc:picChg>
      </pc:sldChg>
      <pc:sldChg chg="addSp delSp modSp add mod">
        <pc:chgData name="Remi" userId="01e95399-d2fc-473f-86e9-5c2fee2cf8cd" providerId="ADAL" clId="{5346C1D8-4894-41CA-A818-BFB9A7AD3DA1}" dt="2020-10-12T13:39:01.578" v="1772" actId="1076"/>
        <pc:sldMkLst>
          <pc:docMk/>
          <pc:sldMk cId="37737106" sldId="410"/>
        </pc:sldMkLst>
        <pc:spChg chg="mod">
          <ac:chgData name="Remi" userId="01e95399-d2fc-473f-86e9-5c2fee2cf8cd" providerId="ADAL" clId="{5346C1D8-4894-41CA-A818-BFB9A7AD3DA1}" dt="2020-10-12T13:29:11.752" v="1768" actId="1076"/>
          <ac:spMkLst>
            <pc:docMk/>
            <pc:sldMk cId="37737106" sldId="410"/>
            <ac:spMk id="3" creationId="{E3C6940D-9FEC-453A-A0EC-BC80822BFC1C}"/>
          </ac:spMkLst>
        </pc:spChg>
        <pc:spChg chg="mod">
          <ac:chgData name="Remi" userId="01e95399-d2fc-473f-86e9-5c2fee2cf8cd" providerId="ADAL" clId="{5346C1D8-4894-41CA-A818-BFB9A7AD3DA1}" dt="2020-10-12T13:24:50.563" v="1764" actId="20577"/>
          <ac:spMkLst>
            <pc:docMk/>
            <pc:sldMk cId="37737106" sldId="410"/>
            <ac:spMk id="5" creationId="{952B4D7E-FF41-4912-B59E-6AE7A7562AD1}"/>
          </ac:spMkLst>
        </pc:spChg>
        <pc:picChg chg="del">
          <ac:chgData name="Remi" userId="01e95399-d2fc-473f-86e9-5c2fee2cf8cd" providerId="ADAL" clId="{5346C1D8-4894-41CA-A818-BFB9A7AD3DA1}" dt="2020-10-12T13:24:54.478" v="1765" actId="478"/>
          <ac:picMkLst>
            <pc:docMk/>
            <pc:sldMk cId="37737106" sldId="410"/>
            <ac:picMk id="4098" creationId="{C7A1480B-49F5-45C0-9AC7-2B2CD70A0098}"/>
          </ac:picMkLst>
        </pc:picChg>
        <pc:picChg chg="add del mod">
          <ac:chgData name="Remi" userId="01e95399-d2fc-473f-86e9-5c2fee2cf8cd" providerId="ADAL" clId="{5346C1D8-4894-41CA-A818-BFB9A7AD3DA1}" dt="2020-10-12T13:31:47.471" v="1769" actId="478"/>
          <ac:picMkLst>
            <pc:docMk/>
            <pc:sldMk cId="37737106" sldId="410"/>
            <ac:picMk id="10242" creationId="{914F5522-2802-42CF-B4AE-85774188E52A}"/>
          </ac:picMkLst>
        </pc:picChg>
        <pc:picChg chg="add mod">
          <ac:chgData name="Remi" userId="01e95399-d2fc-473f-86e9-5c2fee2cf8cd" providerId="ADAL" clId="{5346C1D8-4894-41CA-A818-BFB9A7AD3DA1}" dt="2020-10-12T13:39:01.578" v="1772" actId="1076"/>
          <ac:picMkLst>
            <pc:docMk/>
            <pc:sldMk cId="37737106" sldId="410"/>
            <ac:picMk id="10244" creationId="{D4134982-94DC-4CF7-98D7-BE24D5AD6363}"/>
          </ac:picMkLst>
        </pc:picChg>
      </pc:sldChg>
      <pc:sldChg chg="add del">
        <pc:chgData name="Remi" userId="01e95399-d2fc-473f-86e9-5c2fee2cf8cd" providerId="ADAL" clId="{5346C1D8-4894-41CA-A818-BFB9A7AD3DA1}" dt="2020-10-12T13:06:13.116" v="1525" actId="47"/>
        <pc:sldMkLst>
          <pc:docMk/>
          <pc:sldMk cId="1487934617" sldId="410"/>
        </pc:sldMkLst>
      </pc:sldChg>
      <pc:sldMasterChg chg="delSldLayout">
        <pc:chgData name="Remi" userId="01e95399-d2fc-473f-86e9-5c2fee2cf8cd" providerId="ADAL" clId="{5346C1D8-4894-41CA-A818-BFB9A7AD3DA1}" dt="2020-10-12T09:53:34.021" v="501" actId="47"/>
        <pc:sldMasterMkLst>
          <pc:docMk/>
          <pc:sldMasterMk cId="2710810916" sldId="2147483648"/>
        </pc:sldMasterMkLst>
        <pc:sldLayoutChg chg="del">
          <pc:chgData name="Remi" userId="01e95399-d2fc-473f-86e9-5c2fee2cf8cd" providerId="ADAL" clId="{5346C1D8-4894-41CA-A818-BFB9A7AD3DA1}" dt="2020-10-12T09:53:34.021" v="501" actId="47"/>
          <pc:sldLayoutMkLst>
            <pc:docMk/>
            <pc:sldMasterMk cId="2710810916" sldId="2147483648"/>
            <pc:sldLayoutMk cId="1699049553" sldId="2147483659"/>
          </pc:sldLayoutMkLst>
        </pc:sldLayoutChg>
      </pc:sldMasterChg>
    </pc:docChg>
  </pc:docChgLst>
  <pc:docChgLst>
    <pc:chgData name="Remi" userId="01e95399-d2fc-473f-86e9-5c2fee2cf8cd" providerId="ADAL" clId="{856C1310-EAEE-4684-87F9-64DE8702CFEB}"/>
    <pc:docChg chg="undo custSel mod addSld delSld modSld sldOrd">
      <pc:chgData name="Remi" userId="01e95399-d2fc-473f-86e9-5c2fee2cf8cd" providerId="ADAL" clId="{856C1310-EAEE-4684-87F9-64DE8702CFEB}" dt="2020-10-13T16:18:21.035" v="1847" actId="14100"/>
      <pc:docMkLst>
        <pc:docMk/>
      </pc:docMkLst>
      <pc:sldChg chg="modSp mod">
        <pc:chgData name="Remi" userId="01e95399-d2fc-473f-86e9-5c2fee2cf8cd" providerId="ADAL" clId="{856C1310-EAEE-4684-87F9-64DE8702CFEB}" dt="2020-10-12T14:16:05.913" v="0" actId="20577"/>
        <pc:sldMkLst>
          <pc:docMk/>
          <pc:sldMk cId="3295729964" sldId="256"/>
        </pc:sldMkLst>
        <pc:spChg chg="mod">
          <ac:chgData name="Remi" userId="01e95399-d2fc-473f-86e9-5c2fee2cf8cd" providerId="ADAL" clId="{856C1310-EAEE-4684-87F9-64DE8702CFEB}" dt="2020-10-12T14:16:05.913" v="0" actId="20577"/>
          <ac:spMkLst>
            <pc:docMk/>
            <pc:sldMk cId="3295729964" sldId="256"/>
            <ac:spMk id="4" creationId="{00000000-0000-0000-0000-000000000000}"/>
          </ac:spMkLst>
        </pc:spChg>
      </pc:sldChg>
      <pc:sldChg chg="modSp mod">
        <pc:chgData name="Remi" userId="01e95399-d2fc-473f-86e9-5c2fee2cf8cd" providerId="ADAL" clId="{856C1310-EAEE-4684-87F9-64DE8702CFEB}" dt="2020-10-12T14:30:09.631" v="203" actId="5793"/>
        <pc:sldMkLst>
          <pc:docMk/>
          <pc:sldMk cId="36292430" sldId="392"/>
        </pc:sldMkLst>
        <pc:spChg chg="mod">
          <ac:chgData name="Remi" userId="01e95399-d2fc-473f-86e9-5c2fee2cf8cd" providerId="ADAL" clId="{856C1310-EAEE-4684-87F9-64DE8702CFEB}" dt="2020-10-12T14:30:09.631" v="203" actId="5793"/>
          <ac:spMkLst>
            <pc:docMk/>
            <pc:sldMk cId="36292430" sldId="392"/>
            <ac:spMk id="2" creationId="{4664CEE3-23A2-474D-A3AA-17AB4AD19FFE}"/>
          </ac:spMkLst>
        </pc:spChg>
      </pc:sldChg>
      <pc:sldChg chg="delSp modSp mod">
        <pc:chgData name="Remi" userId="01e95399-d2fc-473f-86e9-5c2fee2cf8cd" providerId="ADAL" clId="{856C1310-EAEE-4684-87F9-64DE8702CFEB}" dt="2020-10-13T09:57:28.982" v="608" actId="1076"/>
        <pc:sldMkLst>
          <pc:docMk/>
          <pc:sldMk cId="991614266" sldId="399"/>
        </pc:sldMkLst>
        <pc:spChg chg="del">
          <ac:chgData name="Remi" userId="01e95399-d2fc-473f-86e9-5c2fee2cf8cd" providerId="ADAL" clId="{856C1310-EAEE-4684-87F9-64DE8702CFEB}" dt="2020-10-13T09:57:20.214" v="607" actId="478"/>
          <ac:spMkLst>
            <pc:docMk/>
            <pc:sldMk cId="991614266" sldId="399"/>
            <ac:spMk id="3" creationId="{2C95F5F0-3DDF-4A78-AA08-899B49CB068C}"/>
          </ac:spMkLst>
        </pc:spChg>
        <pc:picChg chg="mod">
          <ac:chgData name="Remi" userId="01e95399-d2fc-473f-86e9-5c2fee2cf8cd" providerId="ADAL" clId="{856C1310-EAEE-4684-87F9-64DE8702CFEB}" dt="2020-10-13T09:57:28.982" v="608" actId="1076"/>
          <ac:picMkLst>
            <pc:docMk/>
            <pc:sldMk cId="991614266" sldId="399"/>
            <ac:picMk id="5122" creationId="{CB44AC1D-FA2C-41B6-AE20-64F846E4BA08}"/>
          </ac:picMkLst>
        </pc:picChg>
      </pc:sldChg>
      <pc:sldChg chg="mod">
        <pc:chgData name="Remi" userId="01e95399-d2fc-473f-86e9-5c2fee2cf8cd" providerId="ADAL" clId="{856C1310-EAEE-4684-87F9-64DE8702CFEB}" dt="2020-10-13T10:02:24.091" v="613" actId="27918"/>
        <pc:sldMkLst>
          <pc:docMk/>
          <pc:sldMk cId="3316650071" sldId="401"/>
        </pc:sldMkLst>
      </pc:sldChg>
      <pc:sldChg chg="modSp mod">
        <pc:chgData name="Remi" userId="01e95399-d2fc-473f-86e9-5c2fee2cf8cd" providerId="ADAL" clId="{856C1310-EAEE-4684-87F9-64DE8702CFEB}" dt="2020-10-13T09:24:17.784" v="422" actId="113"/>
        <pc:sldMkLst>
          <pc:docMk/>
          <pc:sldMk cId="4075378543" sldId="403"/>
        </pc:sldMkLst>
        <pc:spChg chg="mod">
          <ac:chgData name="Remi" userId="01e95399-d2fc-473f-86e9-5c2fee2cf8cd" providerId="ADAL" clId="{856C1310-EAEE-4684-87F9-64DE8702CFEB}" dt="2020-10-13T09:24:17.784" v="422" actId="113"/>
          <ac:spMkLst>
            <pc:docMk/>
            <pc:sldMk cId="4075378543" sldId="403"/>
            <ac:spMk id="3" creationId="{E3C6940D-9FEC-453A-A0EC-BC80822BFC1C}"/>
          </ac:spMkLst>
        </pc:spChg>
      </pc:sldChg>
      <pc:sldChg chg="modSp mod">
        <pc:chgData name="Remi" userId="01e95399-d2fc-473f-86e9-5c2fee2cf8cd" providerId="ADAL" clId="{856C1310-EAEE-4684-87F9-64DE8702CFEB}" dt="2020-10-13T09:48:31.596" v="526" actId="1076"/>
        <pc:sldMkLst>
          <pc:docMk/>
          <pc:sldMk cId="3320107709" sldId="404"/>
        </pc:sldMkLst>
        <pc:spChg chg="mod">
          <ac:chgData name="Remi" userId="01e95399-d2fc-473f-86e9-5c2fee2cf8cd" providerId="ADAL" clId="{856C1310-EAEE-4684-87F9-64DE8702CFEB}" dt="2020-10-13T09:48:31.596" v="526" actId="1076"/>
          <ac:spMkLst>
            <pc:docMk/>
            <pc:sldMk cId="3320107709" sldId="404"/>
            <ac:spMk id="17" creationId="{DAD834CA-E7BC-48DF-9BB3-A2E94F0F96DE}"/>
          </ac:spMkLst>
        </pc:spChg>
      </pc:sldChg>
      <pc:sldChg chg="modSp mod">
        <pc:chgData name="Remi" userId="01e95399-d2fc-473f-86e9-5c2fee2cf8cd" providerId="ADAL" clId="{856C1310-EAEE-4684-87F9-64DE8702CFEB}" dt="2020-10-13T09:58:49.828" v="609" actId="20577"/>
        <pc:sldMkLst>
          <pc:docMk/>
          <pc:sldMk cId="2073155280" sldId="406"/>
        </pc:sldMkLst>
        <pc:spChg chg="mod">
          <ac:chgData name="Remi" userId="01e95399-d2fc-473f-86e9-5c2fee2cf8cd" providerId="ADAL" clId="{856C1310-EAEE-4684-87F9-64DE8702CFEB}" dt="2020-10-13T09:58:49.828" v="609" actId="20577"/>
          <ac:spMkLst>
            <pc:docMk/>
            <pc:sldMk cId="2073155280" sldId="406"/>
            <ac:spMk id="3" creationId="{E3C6940D-9FEC-453A-A0EC-BC80822BFC1C}"/>
          </ac:spMkLst>
        </pc:spChg>
      </pc:sldChg>
      <pc:sldChg chg="modSp mod">
        <pc:chgData name="Remi" userId="01e95399-d2fc-473f-86e9-5c2fee2cf8cd" providerId="ADAL" clId="{856C1310-EAEE-4684-87F9-64DE8702CFEB}" dt="2020-10-13T09:51:53.672" v="562" actId="20577"/>
        <pc:sldMkLst>
          <pc:docMk/>
          <pc:sldMk cId="3121174137" sldId="407"/>
        </pc:sldMkLst>
        <pc:spChg chg="mod">
          <ac:chgData name="Remi" userId="01e95399-d2fc-473f-86e9-5c2fee2cf8cd" providerId="ADAL" clId="{856C1310-EAEE-4684-87F9-64DE8702CFEB}" dt="2020-10-13T09:51:53.672" v="562" actId="20577"/>
          <ac:spMkLst>
            <pc:docMk/>
            <pc:sldMk cId="3121174137" sldId="407"/>
            <ac:spMk id="3" creationId="{E3C6940D-9FEC-453A-A0EC-BC80822BFC1C}"/>
          </ac:spMkLst>
        </pc:spChg>
      </pc:sldChg>
      <pc:sldChg chg="addSp delSp modSp mod">
        <pc:chgData name="Remi" userId="01e95399-d2fc-473f-86e9-5c2fee2cf8cd" providerId="ADAL" clId="{856C1310-EAEE-4684-87F9-64DE8702CFEB}" dt="2020-10-13T09:56:33.246" v="600" actId="20577"/>
        <pc:sldMkLst>
          <pc:docMk/>
          <pc:sldMk cId="1467206501" sldId="408"/>
        </pc:sldMkLst>
        <pc:spChg chg="add del mod">
          <ac:chgData name="Remi" userId="01e95399-d2fc-473f-86e9-5c2fee2cf8cd" providerId="ADAL" clId="{856C1310-EAEE-4684-87F9-64DE8702CFEB}" dt="2020-10-13T09:54:17.603" v="568" actId="478"/>
          <ac:spMkLst>
            <pc:docMk/>
            <pc:sldMk cId="1467206501" sldId="408"/>
            <ac:spMk id="2" creationId="{A92B0878-8AEC-48F2-B7C2-4E53B791677B}"/>
          </ac:spMkLst>
        </pc:spChg>
        <pc:spChg chg="mod">
          <ac:chgData name="Remi" userId="01e95399-d2fc-473f-86e9-5c2fee2cf8cd" providerId="ADAL" clId="{856C1310-EAEE-4684-87F9-64DE8702CFEB}" dt="2020-10-13T09:56:33.246" v="600" actId="20577"/>
          <ac:spMkLst>
            <pc:docMk/>
            <pc:sldMk cId="1467206501" sldId="408"/>
            <ac:spMk id="3" creationId="{C02325F7-63D6-423C-8612-298E4D1C5703}"/>
          </ac:spMkLst>
        </pc:spChg>
        <pc:picChg chg="add mod">
          <ac:chgData name="Remi" userId="01e95399-d2fc-473f-86e9-5c2fee2cf8cd" providerId="ADAL" clId="{856C1310-EAEE-4684-87F9-64DE8702CFEB}" dt="2020-10-13T09:54:25.125" v="570" actId="1076"/>
          <ac:picMkLst>
            <pc:docMk/>
            <pc:sldMk cId="1467206501" sldId="408"/>
            <ac:picMk id="3074" creationId="{4D1CBA9B-4CB6-4329-A9AE-843539104203}"/>
          </ac:picMkLst>
        </pc:picChg>
        <pc:picChg chg="del mod">
          <ac:chgData name="Remi" userId="01e95399-d2fc-473f-86e9-5c2fee2cf8cd" providerId="ADAL" clId="{856C1310-EAEE-4684-87F9-64DE8702CFEB}" dt="2020-10-13T09:53:59.058" v="565" actId="478"/>
          <ac:picMkLst>
            <pc:docMk/>
            <pc:sldMk cId="1467206501" sldId="408"/>
            <ac:picMk id="6146" creationId="{55542EDD-A0F9-44E0-A0FA-3258D4382563}"/>
          </ac:picMkLst>
        </pc:picChg>
      </pc:sldChg>
      <pc:sldChg chg="modSp mod">
        <pc:chgData name="Remi" userId="01e95399-d2fc-473f-86e9-5c2fee2cf8cd" providerId="ADAL" clId="{856C1310-EAEE-4684-87F9-64DE8702CFEB}" dt="2020-10-13T09:24:38.728" v="465" actId="20577"/>
        <pc:sldMkLst>
          <pc:docMk/>
          <pc:sldMk cId="3460329104" sldId="409"/>
        </pc:sldMkLst>
        <pc:spChg chg="mod">
          <ac:chgData name="Remi" userId="01e95399-d2fc-473f-86e9-5c2fee2cf8cd" providerId="ADAL" clId="{856C1310-EAEE-4684-87F9-64DE8702CFEB}" dt="2020-10-13T09:24:38.728" v="465" actId="20577"/>
          <ac:spMkLst>
            <pc:docMk/>
            <pc:sldMk cId="3460329104" sldId="409"/>
            <ac:spMk id="3" creationId="{E3C6940D-9FEC-453A-A0EC-BC80822BFC1C}"/>
          </ac:spMkLst>
        </pc:spChg>
      </pc:sldChg>
      <pc:sldChg chg="addSp del">
        <pc:chgData name="Remi" userId="01e95399-d2fc-473f-86e9-5c2fee2cf8cd" providerId="ADAL" clId="{856C1310-EAEE-4684-87F9-64DE8702CFEB}" dt="2020-10-12T14:26:12.117" v="7" actId="47"/>
        <pc:sldMkLst>
          <pc:docMk/>
          <pc:sldMk cId="37737106" sldId="410"/>
        </pc:sldMkLst>
        <pc:picChg chg="add">
          <ac:chgData name="Remi" userId="01e95399-d2fc-473f-86e9-5c2fee2cf8cd" providerId="ADAL" clId="{856C1310-EAEE-4684-87F9-64DE8702CFEB}" dt="2020-10-12T14:25:36.652" v="1"/>
          <ac:picMkLst>
            <pc:docMk/>
            <pc:sldMk cId="37737106" sldId="410"/>
            <ac:picMk id="2" creationId="{7716DA4D-A69F-4C86-B8E2-CB1A6BABBFB8}"/>
          </ac:picMkLst>
        </pc:picChg>
      </pc:sldChg>
      <pc:sldChg chg="delSp modSp add">
        <pc:chgData name="Remi" userId="01e95399-d2fc-473f-86e9-5c2fee2cf8cd" providerId="ADAL" clId="{856C1310-EAEE-4684-87F9-64DE8702CFEB}" dt="2020-10-12T14:26:01.951" v="5" actId="478"/>
        <pc:sldMkLst>
          <pc:docMk/>
          <pc:sldMk cId="1727662854" sldId="411"/>
        </pc:sldMkLst>
        <pc:picChg chg="mod">
          <ac:chgData name="Remi" userId="01e95399-d2fc-473f-86e9-5c2fee2cf8cd" providerId="ADAL" clId="{856C1310-EAEE-4684-87F9-64DE8702CFEB}" dt="2020-10-12T14:25:47.637" v="3" actId="1076"/>
          <ac:picMkLst>
            <pc:docMk/>
            <pc:sldMk cId="1727662854" sldId="411"/>
            <ac:picMk id="2" creationId="{7716DA4D-A69F-4C86-B8E2-CB1A6BABBFB8}"/>
          </ac:picMkLst>
        </pc:picChg>
        <pc:picChg chg="del">
          <ac:chgData name="Remi" userId="01e95399-d2fc-473f-86e9-5c2fee2cf8cd" providerId="ADAL" clId="{856C1310-EAEE-4684-87F9-64DE8702CFEB}" dt="2020-10-12T14:26:01.951" v="5" actId="478"/>
          <ac:picMkLst>
            <pc:docMk/>
            <pc:sldMk cId="1727662854" sldId="411"/>
            <ac:picMk id="10244" creationId="{D4134982-94DC-4CF7-98D7-BE24D5AD6363}"/>
          </ac:picMkLst>
        </pc:picChg>
      </pc:sldChg>
      <pc:sldChg chg="delSp add">
        <pc:chgData name="Remi" userId="01e95399-d2fc-473f-86e9-5c2fee2cf8cd" providerId="ADAL" clId="{856C1310-EAEE-4684-87F9-64DE8702CFEB}" dt="2020-10-12T14:26:09.042" v="6" actId="478"/>
        <pc:sldMkLst>
          <pc:docMk/>
          <pc:sldMk cId="2295907032" sldId="412"/>
        </pc:sldMkLst>
        <pc:picChg chg="del">
          <ac:chgData name="Remi" userId="01e95399-d2fc-473f-86e9-5c2fee2cf8cd" providerId="ADAL" clId="{856C1310-EAEE-4684-87F9-64DE8702CFEB}" dt="2020-10-12T14:26:09.042" v="6" actId="478"/>
          <ac:picMkLst>
            <pc:docMk/>
            <pc:sldMk cId="2295907032" sldId="412"/>
            <ac:picMk id="2" creationId="{7716DA4D-A69F-4C86-B8E2-CB1A6BABBFB8}"/>
          </ac:picMkLst>
        </pc:picChg>
      </pc:sldChg>
      <pc:sldChg chg="add">
        <pc:chgData name="Remi" userId="01e95399-d2fc-473f-86e9-5c2fee2cf8cd" providerId="ADAL" clId="{856C1310-EAEE-4684-87F9-64DE8702CFEB}" dt="2020-10-12T14:26:39.355" v="8"/>
        <pc:sldMkLst>
          <pc:docMk/>
          <pc:sldMk cId="329094114" sldId="413"/>
        </pc:sldMkLst>
      </pc:sldChg>
      <pc:sldChg chg="modSp add mod ord">
        <pc:chgData name="Remi" userId="01e95399-d2fc-473f-86e9-5c2fee2cf8cd" providerId="ADAL" clId="{856C1310-EAEE-4684-87F9-64DE8702CFEB}" dt="2020-10-13T15:50:20.741" v="1104"/>
        <pc:sldMkLst>
          <pc:docMk/>
          <pc:sldMk cId="1004777750" sldId="414"/>
        </pc:sldMkLst>
        <pc:spChg chg="mod">
          <ac:chgData name="Remi" userId="01e95399-d2fc-473f-86e9-5c2fee2cf8cd" providerId="ADAL" clId="{856C1310-EAEE-4684-87F9-64DE8702CFEB}" dt="2020-10-13T15:50:20.741" v="1104"/>
          <ac:spMkLst>
            <pc:docMk/>
            <pc:sldMk cId="1004777750" sldId="414"/>
            <ac:spMk id="3" creationId="{E3C6940D-9FEC-453A-A0EC-BC80822BFC1C}"/>
          </ac:spMkLst>
        </pc:spChg>
        <pc:spChg chg="mod">
          <ac:chgData name="Remi" userId="01e95399-d2fc-473f-86e9-5c2fee2cf8cd" providerId="ADAL" clId="{856C1310-EAEE-4684-87F9-64DE8702CFEB}" dt="2020-10-12T14:30:23.537" v="213" actId="20577"/>
          <ac:spMkLst>
            <pc:docMk/>
            <pc:sldMk cId="1004777750" sldId="414"/>
            <ac:spMk id="4" creationId="{5CADEB96-6331-45D4-91E0-5D03FF746DA9}"/>
          </ac:spMkLst>
        </pc:spChg>
      </pc:sldChg>
      <pc:sldChg chg="modSp add mod">
        <pc:chgData name="Remi" userId="01e95399-d2fc-473f-86e9-5c2fee2cf8cd" providerId="ADAL" clId="{856C1310-EAEE-4684-87F9-64DE8702CFEB}" dt="2020-10-13T16:16:16.160" v="1780" actId="113"/>
        <pc:sldMkLst>
          <pc:docMk/>
          <pc:sldMk cId="584569771" sldId="415"/>
        </pc:sldMkLst>
        <pc:spChg chg="mod">
          <ac:chgData name="Remi" userId="01e95399-d2fc-473f-86e9-5c2fee2cf8cd" providerId="ADAL" clId="{856C1310-EAEE-4684-87F9-64DE8702CFEB}" dt="2020-10-13T16:16:16.160" v="1780" actId="113"/>
          <ac:spMkLst>
            <pc:docMk/>
            <pc:sldMk cId="584569771" sldId="415"/>
            <ac:spMk id="3" creationId="{E3C6940D-9FEC-453A-A0EC-BC80822BFC1C}"/>
          </ac:spMkLst>
        </pc:spChg>
      </pc:sldChg>
      <pc:sldChg chg="addSp modSp add mod ord">
        <pc:chgData name="Remi" userId="01e95399-d2fc-473f-86e9-5c2fee2cf8cd" providerId="ADAL" clId="{856C1310-EAEE-4684-87F9-64DE8702CFEB}" dt="2020-10-13T09:51:14.387" v="529" actId="20577"/>
        <pc:sldMkLst>
          <pc:docMk/>
          <pc:sldMk cId="2117212888" sldId="416"/>
        </pc:sldMkLst>
        <pc:spChg chg="mod">
          <ac:chgData name="Remi" userId="01e95399-d2fc-473f-86e9-5c2fee2cf8cd" providerId="ADAL" clId="{856C1310-EAEE-4684-87F9-64DE8702CFEB}" dt="2020-10-13T09:32:51.053" v="483" actId="20577"/>
          <ac:spMkLst>
            <pc:docMk/>
            <pc:sldMk cId="2117212888" sldId="416"/>
            <ac:spMk id="3" creationId="{E3C6940D-9FEC-453A-A0EC-BC80822BFC1C}"/>
          </ac:spMkLst>
        </pc:spChg>
        <pc:spChg chg="mod">
          <ac:chgData name="Remi" userId="01e95399-d2fc-473f-86e9-5c2fee2cf8cd" providerId="ADAL" clId="{856C1310-EAEE-4684-87F9-64DE8702CFEB}" dt="2020-10-13T09:51:14.387" v="529" actId="20577"/>
          <ac:spMkLst>
            <pc:docMk/>
            <pc:sldMk cId="2117212888" sldId="416"/>
            <ac:spMk id="5" creationId="{952B4D7E-FF41-4912-B59E-6AE7A7562AD1}"/>
          </ac:spMkLst>
        </pc:spChg>
        <pc:picChg chg="add mod">
          <ac:chgData name="Remi" userId="01e95399-d2fc-473f-86e9-5c2fee2cf8cd" providerId="ADAL" clId="{856C1310-EAEE-4684-87F9-64DE8702CFEB}" dt="2020-10-13T09:33:48.043" v="485" actId="1076"/>
          <ac:picMkLst>
            <pc:docMk/>
            <pc:sldMk cId="2117212888" sldId="416"/>
            <ac:picMk id="1026" creationId="{505615A1-27E8-4EBF-93A7-692D6E0208B6}"/>
          </ac:picMkLst>
        </pc:picChg>
      </pc:sldChg>
      <pc:sldChg chg="add del">
        <pc:chgData name="Remi" userId="01e95399-d2fc-473f-86e9-5c2fee2cf8cd" providerId="ADAL" clId="{856C1310-EAEE-4684-87F9-64DE8702CFEB}" dt="2020-10-13T09:24:47.499" v="466" actId="47"/>
        <pc:sldMkLst>
          <pc:docMk/>
          <pc:sldMk cId="2623587151" sldId="416"/>
        </pc:sldMkLst>
      </pc:sldChg>
      <pc:sldChg chg="add ord">
        <pc:chgData name="Remi" userId="01e95399-d2fc-473f-86e9-5c2fee2cf8cd" providerId="ADAL" clId="{856C1310-EAEE-4684-87F9-64DE8702CFEB}" dt="2020-10-13T15:34:47.524" v="964"/>
        <pc:sldMkLst>
          <pc:docMk/>
          <pc:sldMk cId="994416910" sldId="417"/>
        </pc:sldMkLst>
      </pc:sldChg>
      <pc:sldChg chg="addSp delSp modSp new del mod">
        <pc:chgData name="Remi" userId="01e95399-d2fc-473f-86e9-5c2fee2cf8cd" providerId="ADAL" clId="{856C1310-EAEE-4684-87F9-64DE8702CFEB}" dt="2020-10-13T09:51:21.450" v="530" actId="47"/>
        <pc:sldMkLst>
          <pc:docMk/>
          <pc:sldMk cId="3575459225" sldId="417"/>
        </pc:sldMkLst>
        <pc:spChg chg="del">
          <ac:chgData name="Remi" userId="01e95399-d2fc-473f-86e9-5c2fee2cf8cd" providerId="ADAL" clId="{856C1310-EAEE-4684-87F9-64DE8702CFEB}" dt="2020-10-13T09:34:05.089" v="487"/>
          <ac:spMkLst>
            <pc:docMk/>
            <pc:sldMk cId="3575459225" sldId="417"/>
            <ac:spMk id="2" creationId="{FE44C962-8320-43AD-B230-73B89CE59F95}"/>
          </ac:spMkLst>
        </pc:spChg>
        <pc:spChg chg="del">
          <ac:chgData name="Remi" userId="01e95399-d2fc-473f-86e9-5c2fee2cf8cd" providerId="ADAL" clId="{856C1310-EAEE-4684-87F9-64DE8702CFEB}" dt="2020-10-13T09:34:09.495" v="488" actId="26606"/>
          <ac:spMkLst>
            <pc:docMk/>
            <pc:sldMk cId="3575459225" sldId="417"/>
            <ac:spMk id="3" creationId="{93FF173B-FBA1-4E10-BC1C-638D9ADCCDD4}"/>
          </ac:spMkLst>
        </pc:spChg>
        <pc:spChg chg="del">
          <ac:chgData name="Remi" userId="01e95399-d2fc-473f-86e9-5c2fee2cf8cd" providerId="ADAL" clId="{856C1310-EAEE-4684-87F9-64DE8702CFEB}" dt="2020-10-13T09:34:09.495" v="488" actId="26606"/>
          <ac:spMkLst>
            <pc:docMk/>
            <pc:sldMk cId="3575459225" sldId="417"/>
            <ac:spMk id="4" creationId="{DFFC25A6-1026-4B7A-9F70-52494A8FF358}"/>
          </ac:spMkLst>
        </pc:spChg>
        <pc:spChg chg="del">
          <ac:chgData name="Remi" userId="01e95399-d2fc-473f-86e9-5c2fee2cf8cd" providerId="ADAL" clId="{856C1310-EAEE-4684-87F9-64DE8702CFEB}" dt="2020-10-13T09:34:09.495" v="488" actId="26606"/>
          <ac:spMkLst>
            <pc:docMk/>
            <pc:sldMk cId="3575459225" sldId="417"/>
            <ac:spMk id="5" creationId="{E14A2FBA-6EEC-491D-9339-667BD9DD879F}"/>
          </ac:spMkLst>
        </pc:spChg>
        <pc:spChg chg="mod ord">
          <ac:chgData name="Remi" userId="01e95399-d2fc-473f-86e9-5c2fee2cf8cd" providerId="ADAL" clId="{856C1310-EAEE-4684-87F9-64DE8702CFEB}" dt="2020-10-13T09:34:09.495" v="488" actId="26606"/>
          <ac:spMkLst>
            <pc:docMk/>
            <pc:sldMk cId="3575459225" sldId="417"/>
            <ac:spMk id="6" creationId="{1BADFEA9-C315-4773-AA2B-37EDF7C8D4B9}"/>
          </ac:spMkLst>
        </pc:spChg>
        <pc:spChg chg="add mod">
          <ac:chgData name="Remi" userId="01e95399-d2fc-473f-86e9-5c2fee2cf8cd" providerId="ADAL" clId="{856C1310-EAEE-4684-87F9-64DE8702CFEB}" dt="2020-10-13T09:34:26.152" v="491" actId="27636"/>
          <ac:spMkLst>
            <pc:docMk/>
            <pc:sldMk cId="3575459225" sldId="417"/>
            <ac:spMk id="71" creationId="{8E3DFA6E-A18F-4949-A162-B25283AB972E}"/>
          </ac:spMkLst>
        </pc:spChg>
        <pc:spChg chg="add">
          <ac:chgData name="Remi" userId="01e95399-d2fc-473f-86e9-5c2fee2cf8cd" providerId="ADAL" clId="{856C1310-EAEE-4684-87F9-64DE8702CFEB}" dt="2020-10-13T09:34:09.495" v="488" actId="26606"/>
          <ac:spMkLst>
            <pc:docMk/>
            <pc:sldMk cId="3575459225" sldId="417"/>
            <ac:spMk id="73" creationId="{00D0BE64-2BBB-4FF9-BD54-82712D888FAE}"/>
          </ac:spMkLst>
        </pc:spChg>
        <pc:spChg chg="add">
          <ac:chgData name="Remi" userId="01e95399-d2fc-473f-86e9-5c2fee2cf8cd" providerId="ADAL" clId="{856C1310-EAEE-4684-87F9-64DE8702CFEB}" dt="2020-10-13T09:34:09.495" v="488" actId="26606"/>
          <ac:spMkLst>
            <pc:docMk/>
            <pc:sldMk cId="3575459225" sldId="417"/>
            <ac:spMk id="75" creationId="{70E4FB98-D814-4D57-A708-6E3840E271C2}"/>
          </ac:spMkLst>
        </pc:spChg>
        <pc:picChg chg="add mod">
          <ac:chgData name="Remi" userId="01e95399-d2fc-473f-86e9-5c2fee2cf8cd" providerId="ADAL" clId="{856C1310-EAEE-4684-87F9-64DE8702CFEB}" dt="2020-10-13T09:34:09.495" v="488" actId="26606"/>
          <ac:picMkLst>
            <pc:docMk/>
            <pc:sldMk cId="3575459225" sldId="417"/>
            <ac:picMk id="2050" creationId="{DB1EA08D-1033-4BF1-9F57-FE5E406CCFA4}"/>
          </ac:picMkLst>
        </pc:picChg>
      </pc:sldChg>
      <pc:sldChg chg="addSp delSp modSp add mod">
        <pc:chgData name="Remi" userId="01e95399-d2fc-473f-86e9-5c2fee2cf8cd" providerId="ADAL" clId="{856C1310-EAEE-4684-87F9-64DE8702CFEB}" dt="2020-10-13T16:18:21.035" v="1847" actId="14100"/>
        <pc:sldMkLst>
          <pc:docMk/>
          <pc:sldMk cId="473112747" sldId="418"/>
        </pc:sldMkLst>
        <pc:spChg chg="add del mod">
          <ac:chgData name="Remi" userId="01e95399-d2fc-473f-86e9-5c2fee2cf8cd" providerId="ADAL" clId="{856C1310-EAEE-4684-87F9-64DE8702CFEB}" dt="2020-10-13T16:06:17.150" v="1344" actId="478"/>
          <ac:spMkLst>
            <pc:docMk/>
            <pc:sldMk cId="473112747" sldId="418"/>
            <ac:spMk id="2" creationId="{614F50C6-4C61-4451-87CF-AA1CF5A189B4}"/>
          </ac:spMkLst>
        </pc:spChg>
        <pc:spChg chg="mod">
          <ac:chgData name="Remi" userId="01e95399-d2fc-473f-86e9-5c2fee2cf8cd" providerId="ADAL" clId="{856C1310-EAEE-4684-87F9-64DE8702CFEB}" dt="2020-10-13T16:17:01.813" v="1843" actId="20577"/>
          <ac:spMkLst>
            <pc:docMk/>
            <pc:sldMk cId="473112747" sldId="418"/>
            <ac:spMk id="3" creationId="{E3C6940D-9FEC-453A-A0EC-BC80822BFC1C}"/>
          </ac:spMkLst>
        </pc:spChg>
        <pc:spChg chg="mod">
          <ac:chgData name="Remi" userId="01e95399-d2fc-473f-86e9-5c2fee2cf8cd" providerId="ADAL" clId="{856C1310-EAEE-4684-87F9-64DE8702CFEB}" dt="2020-10-13T15:54:59.012" v="1112" actId="20577"/>
          <ac:spMkLst>
            <pc:docMk/>
            <pc:sldMk cId="473112747" sldId="418"/>
            <ac:spMk id="5" creationId="{952B4D7E-FF41-4912-B59E-6AE7A7562AD1}"/>
          </ac:spMkLst>
        </pc:spChg>
        <pc:picChg chg="add mod">
          <ac:chgData name="Remi" userId="01e95399-d2fc-473f-86e9-5c2fee2cf8cd" providerId="ADAL" clId="{856C1310-EAEE-4684-87F9-64DE8702CFEB}" dt="2020-10-13T16:18:21.035" v="1847" actId="14100"/>
          <ac:picMkLst>
            <pc:docMk/>
            <pc:sldMk cId="473112747" sldId="418"/>
            <ac:picMk id="7" creationId="{150CD532-A648-4CCB-8BFC-883D5D8ADBAF}"/>
          </ac:picMkLst>
        </pc:picChg>
        <pc:picChg chg="del">
          <ac:chgData name="Remi" userId="01e95399-d2fc-473f-86e9-5c2fee2cf8cd" providerId="ADAL" clId="{856C1310-EAEE-4684-87F9-64DE8702CFEB}" dt="2020-10-13T16:06:15.312" v="1343" actId="478"/>
          <ac:picMkLst>
            <pc:docMk/>
            <pc:sldMk cId="473112747" sldId="418"/>
            <ac:picMk id="1026" creationId="{079FAB8C-E941-494A-A8B4-6A0CA2581BCA}"/>
          </ac:picMkLst>
        </pc:picChg>
      </pc:sldChg>
    </pc:docChg>
  </pc:docChgLst>
  <pc:docChgLst>
    <pc:chgData name="Remi" userId="01e95399-d2fc-473f-86e9-5c2fee2cf8cd" providerId="ADAL" clId="{55D423D8-4187-43F3-B7BA-04C04F779BE1}"/>
    <pc:docChg chg="undo custSel addSld delSld modSld sldOrd">
      <pc:chgData name="Remi" userId="01e95399-d2fc-473f-86e9-5c2fee2cf8cd" providerId="ADAL" clId="{55D423D8-4187-43F3-B7BA-04C04F779BE1}" dt="2020-10-06T09:57:38.501" v="485"/>
      <pc:docMkLst>
        <pc:docMk/>
      </pc:docMkLst>
      <pc:sldChg chg="addSp">
        <pc:chgData name="Remi" userId="01e95399-d2fc-473f-86e9-5c2fee2cf8cd" providerId="ADAL" clId="{55D423D8-4187-43F3-B7BA-04C04F779BE1}" dt="2020-10-06T07:08:13.617" v="455"/>
        <pc:sldMkLst>
          <pc:docMk/>
          <pc:sldMk cId="2964806294" sldId="343"/>
        </pc:sldMkLst>
        <pc:inkChg chg="add">
          <ac:chgData name="Remi" userId="01e95399-d2fc-473f-86e9-5c2fee2cf8cd" providerId="ADAL" clId="{55D423D8-4187-43F3-B7BA-04C04F779BE1}" dt="2020-10-06T07:08:13.617" v="455"/>
          <ac:inkMkLst>
            <pc:docMk/>
            <pc:sldMk cId="2964806294" sldId="343"/>
            <ac:inkMk id="7" creationId="{CD4B7532-7204-424F-B60E-7C642FB19845}"/>
          </ac:inkMkLst>
        </pc:inkChg>
      </pc:sldChg>
      <pc:sldChg chg="addSp">
        <pc:chgData name="Remi" userId="01e95399-d2fc-473f-86e9-5c2fee2cf8cd" providerId="ADAL" clId="{55D423D8-4187-43F3-B7BA-04C04F779BE1}" dt="2020-10-06T07:08:13.617" v="455"/>
        <pc:sldMkLst>
          <pc:docMk/>
          <pc:sldMk cId="4056339272" sldId="345"/>
        </pc:sldMkLst>
        <pc:inkChg chg="add">
          <ac:chgData name="Remi" userId="01e95399-d2fc-473f-86e9-5c2fee2cf8cd" providerId="ADAL" clId="{55D423D8-4187-43F3-B7BA-04C04F779BE1}" dt="2020-10-06T07:08:13.617" v="455"/>
          <ac:inkMkLst>
            <pc:docMk/>
            <pc:sldMk cId="4056339272" sldId="345"/>
            <ac:inkMk id="12" creationId="{63F035FA-F568-4E5D-B4A2-40EC907126F0}"/>
          </ac:inkMkLst>
        </pc:inkChg>
      </pc:sldChg>
      <pc:sldChg chg="del">
        <pc:chgData name="Remi" userId="01e95399-d2fc-473f-86e9-5c2fee2cf8cd" providerId="ADAL" clId="{55D423D8-4187-43F3-B7BA-04C04F779BE1}" dt="2020-10-05T15:22:29.139" v="0" actId="47"/>
        <pc:sldMkLst>
          <pc:docMk/>
          <pc:sldMk cId="446417976" sldId="346"/>
        </pc:sldMkLst>
      </pc:sldChg>
      <pc:sldChg chg="del">
        <pc:chgData name="Remi" userId="01e95399-d2fc-473f-86e9-5c2fee2cf8cd" providerId="ADAL" clId="{55D423D8-4187-43F3-B7BA-04C04F779BE1}" dt="2020-10-05T15:22:29.139" v="0" actId="47"/>
        <pc:sldMkLst>
          <pc:docMk/>
          <pc:sldMk cId="1274706637" sldId="347"/>
        </pc:sldMkLst>
      </pc:sldChg>
      <pc:sldChg chg="del">
        <pc:chgData name="Remi" userId="01e95399-d2fc-473f-86e9-5c2fee2cf8cd" providerId="ADAL" clId="{55D423D8-4187-43F3-B7BA-04C04F779BE1}" dt="2020-10-05T15:22:29.139" v="0" actId="47"/>
        <pc:sldMkLst>
          <pc:docMk/>
          <pc:sldMk cId="275350940" sldId="348"/>
        </pc:sldMkLst>
      </pc:sldChg>
      <pc:sldChg chg="del">
        <pc:chgData name="Remi" userId="01e95399-d2fc-473f-86e9-5c2fee2cf8cd" providerId="ADAL" clId="{55D423D8-4187-43F3-B7BA-04C04F779BE1}" dt="2020-10-05T15:22:29.139" v="0" actId="47"/>
        <pc:sldMkLst>
          <pc:docMk/>
          <pc:sldMk cId="3218573245" sldId="349"/>
        </pc:sldMkLst>
      </pc:sldChg>
      <pc:sldChg chg="del">
        <pc:chgData name="Remi" userId="01e95399-d2fc-473f-86e9-5c2fee2cf8cd" providerId="ADAL" clId="{55D423D8-4187-43F3-B7BA-04C04F779BE1}" dt="2020-10-05T15:22:29.139" v="0" actId="47"/>
        <pc:sldMkLst>
          <pc:docMk/>
          <pc:sldMk cId="3399669734" sldId="350"/>
        </pc:sldMkLst>
      </pc:sldChg>
      <pc:sldChg chg="del">
        <pc:chgData name="Remi" userId="01e95399-d2fc-473f-86e9-5c2fee2cf8cd" providerId="ADAL" clId="{55D423D8-4187-43F3-B7BA-04C04F779BE1}" dt="2020-10-05T15:22:29.139" v="0" actId="47"/>
        <pc:sldMkLst>
          <pc:docMk/>
          <pc:sldMk cId="2896946570" sldId="351"/>
        </pc:sldMkLst>
      </pc:sldChg>
      <pc:sldChg chg="del">
        <pc:chgData name="Remi" userId="01e95399-d2fc-473f-86e9-5c2fee2cf8cd" providerId="ADAL" clId="{55D423D8-4187-43F3-B7BA-04C04F779BE1}" dt="2020-10-05T15:22:29.139" v="0" actId="47"/>
        <pc:sldMkLst>
          <pc:docMk/>
          <pc:sldMk cId="976594408" sldId="355"/>
        </pc:sldMkLst>
      </pc:sldChg>
      <pc:sldChg chg="del">
        <pc:chgData name="Remi" userId="01e95399-d2fc-473f-86e9-5c2fee2cf8cd" providerId="ADAL" clId="{55D423D8-4187-43F3-B7BA-04C04F779BE1}" dt="2020-10-05T15:22:29.139" v="0" actId="47"/>
        <pc:sldMkLst>
          <pc:docMk/>
          <pc:sldMk cId="3858238853" sldId="356"/>
        </pc:sldMkLst>
      </pc:sldChg>
      <pc:sldChg chg="del">
        <pc:chgData name="Remi" userId="01e95399-d2fc-473f-86e9-5c2fee2cf8cd" providerId="ADAL" clId="{55D423D8-4187-43F3-B7BA-04C04F779BE1}" dt="2020-10-05T16:45:39.462" v="287" actId="47"/>
        <pc:sldMkLst>
          <pc:docMk/>
          <pc:sldMk cId="529090086" sldId="358"/>
        </pc:sldMkLst>
      </pc:sldChg>
      <pc:sldChg chg="del">
        <pc:chgData name="Remi" userId="01e95399-d2fc-473f-86e9-5c2fee2cf8cd" providerId="ADAL" clId="{55D423D8-4187-43F3-B7BA-04C04F779BE1}" dt="2020-10-05T16:45:36.814" v="286" actId="47"/>
        <pc:sldMkLst>
          <pc:docMk/>
          <pc:sldMk cId="2846255302" sldId="359"/>
        </pc:sldMkLst>
      </pc:sldChg>
      <pc:sldChg chg="addSp">
        <pc:chgData name="Remi" userId="01e95399-d2fc-473f-86e9-5c2fee2cf8cd" providerId="ADAL" clId="{55D423D8-4187-43F3-B7BA-04C04F779BE1}" dt="2020-10-06T07:08:13.617" v="455"/>
        <pc:sldMkLst>
          <pc:docMk/>
          <pc:sldMk cId="720842621" sldId="362"/>
        </pc:sldMkLst>
        <pc:inkChg chg="add">
          <ac:chgData name="Remi" userId="01e95399-d2fc-473f-86e9-5c2fee2cf8cd" providerId="ADAL" clId="{55D423D8-4187-43F3-B7BA-04C04F779BE1}" dt="2020-10-06T07:08:13.617" v="455"/>
          <ac:inkMkLst>
            <pc:docMk/>
            <pc:sldMk cId="720842621" sldId="362"/>
            <ac:inkMk id="6" creationId="{A6C99224-9FCB-4254-9EA9-9077AD40B1D0}"/>
          </ac:inkMkLst>
        </pc:inkChg>
      </pc:sldChg>
      <pc:sldChg chg="addSp">
        <pc:chgData name="Remi" userId="01e95399-d2fc-473f-86e9-5c2fee2cf8cd" providerId="ADAL" clId="{55D423D8-4187-43F3-B7BA-04C04F779BE1}" dt="2020-10-06T07:34:26.578" v="456"/>
        <pc:sldMkLst>
          <pc:docMk/>
          <pc:sldMk cId="2654682419" sldId="364"/>
        </pc:sldMkLst>
        <pc:inkChg chg="add">
          <ac:chgData name="Remi" userId="01e95399-d2fc-473f-86e9-5c2fee2cf8cd" providerId="ADAL" clId="{55D423D8-4187-43F3-B7BA-04C04F779BE1}" dt="2020-10-06T07:34:26.578" v="456"/>
          <ac:inkMkLst>
            <pc:docMk/>
            <pc:sldMk cId="2654682419" sldId="364"/>
            <ac:inkMk id="4" creationId="{2D274000-15F1-4112-8A6D-ADF17EF67B03}"/>
          </ac:inkMkLst>
        </pc:inkChg>
      </pc:sldChg>
      <pc:sldChg chg="addSp">
        <pc:chgData name="Remi" userId="01e95399-d2fc-473f-86e9-5c2fee2cf8cd" providerId="ADAL" clId="{55D423D8-4187-43F3-B7BA-04C04F779BE1}" dt="2020-10-06T09:51:38.375" v="475"/>
        <pc:sldMkLst>
          <pc:docMk/>
          <pc:sldMk cId="682954139" sldId="367"/>
        </pc:sldMkLst>
        <pc:inkChg chg="add">
          <ac:chgData name="Remi" userId="01e95399-d2fc-473f-86e9-5c2fee2cf8cd" providerId="ADAL" clId="{55D423D8-4187-43F3-B7BA-04C04F779BE1}" dt="2020-10-06T09:51:38.375" v="475"/>
          <ac:inkMkLst>
            <pc:docMk/>
            <pc:sldMk cId="682954139" sldId="367"/>
            <ac:inkMk id="3" creationId="{CFB3C799-A6CC-4536-BFBD-E9547C17571E}"/>
          </ac:inkMkLst>
        </pc:inkChg>
      </pc:sldChg>
      <pc:sldChg chg="addSp">
        <pc:chgData name="Remi" userId="01e95399-d2fc-473f-86e9-5c2fee2cf8cd" providerId="ADAL" clId="{55D423D8-4187-43F3-B7BA-04C04F779BE1}" dt="2020-10-06T07:34:26.578" v="456"/>
        <pc:sldMkLst>
          <pc:docMk/>
          <pc:sldMk cId="3891514461" sldId="371"/>
        </pc:sldMkLst>
        <pc:inkChg chg="add">
          <ac:chgData name="Remi" userId="01e95399-d2fc-473f-86e9-5c2fee2cf8cd" providerId="ADAL" clId="{55D423D8-4187-43F3-B7BA-04C04F779BE1}" dt="2020-10-06T07:34:26.578" v="456"/>
          <ac:inkMkLst>
            <pc:docMk/>
            <pc:sldMk cId="3891514461" sldId="371"/>
            <ac:inkMk id="36" creationId="{D82BA1BB-13ED-4F72-A0E6-02E6B96636C0}"/>
          </ac:inkMkLst>
        </pc:inkChg>
      </pc:sldChg>
      <pc:sldChg chg="del">
        <pc:chgData name="Remi" userId="01e95399-d2fc-473f-86e9-5c2fee2cf8cd" providerId="ADAL" clId="{55D423D8-4187-43F3-B7BA-04C04F779BE1}" dt="2020-10-05T15:22:29.139" v="0" actId="47"/>
        <pc:sldMkLst>
          <pc:docMk/>
          <pc:sldMk cId="2592508741" sldId="372"/>
        </pc:sldMkLst>
      </pc:sldChg>
      <pc:sldChg chg="addSp ord">
        <pc:chgData name="Remi" userId="01e95399-d2fc-473f-86e9-5c2fee2cf8cd" providerId="ADAL" clId="{55D423D8-4187-43F3-B7BA-04C04F779BE1}" dt="2020-10-06T08:49:19.960" v="462"/>
        <pc:sldMkLst>
          <pc:docMk/>
          <pc:sldMk cId="2491697033" sldId="373"/>
        </pc:sldMkLst>
        <pc:inkChg chg="add">
          <ac:chgData name="Remi" userId="01e95399-d2fc-473f-86e9-5c2fee2cf8cd" providerId="ADAL" clId="{55D423D8-4187-43F3-B7BA-04C04F779BE1}" dt="2020-10-06T08:45:43.478" v="461"/>
          <ac:inkMkLst>
            <pc:docMk/>
            <pc:sldMk cId="2491697033" sldId="373"/>
            <ac:inkMk id="55" creationId="{E3AAC0A2-AF22-445C-B69F-600BEB32044F}"/>
          </ac:inkMkLst>
        </pc:inkChg>
        <pc:inkChg chg="add">
          <ac:chgData name="Remi" userId="01e95399-d2fc-473f-86e9-5c2fee2cf8cd" providerId="ADAL" clId="{55D423D8-4187-43F3-B7BA-04C04F779BE1}" dt="2020-10-06T08:49:19.960" v="462"/>
          <ac:inkMkLst>
            <pc:docMk/>
            <pc:sldMk cId="2491697033" sldId="373"/>
            <ac:inkMk id="56" creationId="{CF8F8E47-F6E3-441F-8641-E996006B8FF9}"/>
          </ac:inkMkLst>
        </pc:inkChg>
      </pc:sldChg>
      <pc:sldChg chg="addSp">
        <pc:chgData name="Remi" userId="01e95399-d2fc-473f-86e9-5c2fee2cf8cd" providerId="ADAL" clId="{55D423D8-4187-43F3-B7BA-04C04F779BE1}" dt="2020-10-06T07:34:26.578" v="456"/>
        <pc:sldMkLst>
          <pc:docMk/>
          <pc:sldMk cId="875302623" sldId="374"/>
        </pc:sldMkLst>
        <pc:inkChg chg="add">
          <ac:chgData name="Remi" userId="01e95399-d2fc-473f-86e9-5c2fee2cf8cd" providerId="ADAL" clId="{55D423D8-4187-43F3-B7BA-04C04F779BE1}" dt="2020-10-06T07:34:26.578" v="456"/>
          <ac:inkMkLst>
            <pc:docMk/>
            <pc:sldMk cId="875302623" sldId="374"/>
            <ac:inkMk id="7" creationId="{E2A7BB60-7088-48FE-91DF-134CE386BF77}"/>
          </ac:inkMkLst>
        </pc:inkChg>
      </pc:sldChg>
      <pc:sldChg chg="addSp delSp mod">
        <pc:chgData name="Remi" userId="01e95399-d2fc-473f-86e9-5c2fee2cf8cd" providerId="ADAL" clId="{55D423D8-4187-43F3-B7BA-04C04F779BE1}" dt="2020-10-06T07:56:05.146" v="457"/>
        <pc:sldMkLst>
          <pc:docMk/>
          <pc:sldMk cId="3481946796" sldId="376"/>
        </pc:sldMkLst>
        <pc:spChg chg="del">
          <ac:chgData name="Remi" userId="01e95399-d2fc-473f-86e9-5c2fee2cf8cd" providerId="ADAL" clId="{55D423D8-4187-43F3-B7BA-04C04F779BE1}" dt="2020-10-05T15:23:19.604" v="1" actId="478"/>
          <ac:spMkLst>
            <pc:docMk/>
            <pc:sldMk cId="3481946796" sldId="376"/>
            <ac:spMk id="17" creationId="{7E0E0BA4-0CAE-4F93-8FE6-9DCFA5B7009F}"/>
          </ac:spMkLst>
        </pc:spChg>
        <pc:inkChg chg="add">
          <ac:chgData name="Remi" userId="01e95399-d2fc-473f-86e9-5c2fee2cf8cd" providerId="ADAL" clId="{55D423D8-4187-43F3-B7BA-04C04F779BE1}" dt="2020-10-06T07:34:26.578" v="456"/>
          <ac:inkMkLst>
            <pc:docMk/>
            <pc:sldMk cId="3481946796" sldId="376"/>
            <ac:inkMk id="7" creationId="{3CC6C618-58E9-4317-B1C9-525325DAE8AD}"/>
          </ac:inkMkLst>
        </pc:inkChg>
        <pc:inkChg chg="add">
          <ac:chgData name="Remi" userId="01e95399-d2fc-473f-86e9-5c2fee2cf8cd" providerId="ADAL" clId="{55D423D8-4187-43F3-B7BA-04C04F779BE1}" dt="2020-10-06T07:56:05.146" v="457"/>
          <ac:inkMkLst>
            <pc:docMk/>
            <pc:sldMk cId="3481946796" sldId="376"/>
            <ac:inkMk id="10" creationId="{3E617169-F658-46AC-A149-1E96CDF20C3B}"/>
          </ac:inkMkLst>
        </pc:inkChg>
      </pc:sldChg>
      <pc:sldChg chg="addSp">
        <pc:chgData name="Remi" userId="01e95399-d2fc-473f-86e9-5c2fee2cf8cd" providerId="ADAL" clId="{55D423D8-4187-43F3-B7BA-04C04F779BE1}" dt="2020-10-06T07:34:26.578" v="456"/>
        <pc:sldMkLst>
          <pc:docMk/>
          <pc:sldMk cId="66942503" sldId="377"/>
        </pc:sldMkLst>
        <pc:inkChg chg="add">
          <ac:chgData name="Remi" userId="01e95399-d2fc-473f-86e9-5c2fee2cf8cd" providerId="ADAL" clId="{55D423D8-4187-43F3-B7BA-04C04F779BE1}" dt="2020-10-06T07:34:26.578" v="456"/>
          <ac:inkMkLst>
            <pc:docMk/>
            <pc:sldMk cId="66942503" sldId="377"/>
            <ac:inkMk id="7" creationId="{FDDA5473-417C-423F-A3B5-FCDA27D88329}"/>
          </ac:inkMkLst>
        </pc:inkChg>
      </pc:sldChg>
      <pc:sldChg chg="addSp delSp modSp add mod">
        <pc:chgData name="Remi" userId="01e95399-d2fc-473f-86e9-5c2fee2cf8cd" providerId="ADAL" clId="{55D423D8-4187-43F3-B7BA-04C04F779BE1}" dt="2020-10-06T07:56:05.146" v="457"/>
        <pc:sldMkLst>
          <pc:docMk/>
          <pc:sldMk cId="2939003042" sldId="378"/>
        </pc:sldMkLst>
        <pc:spChg chg="del">
          <ac:chgData name="Remi" userId="01e95399-d2fc-473f-86e9-5c2fee2cf8cd" providerId="ADAL" clId="{55D423D8-4187-43F3-B7BA-04C04F779BE1}" dt="2020-10-05T15:24:12.470" v="78" actId="478"/>
          <ac:spMkLst>
            <pc:docMk/>
            <pc:sldMk cId="2939003042" sldId="378"/>
            <ac:spMk id="2" creationId="{7D6E1D1C-D9B1-4861-BA3A-91173B18FE8B}"/>
          </ac:spMkLst>
        </pc:spChg>
        <pc:spChg chg="mod">
          <ac:chgData name="Remi" userId="01e95399-d2fc-473f-86e9-5c2fee2cf8cd" providerId="ADAL" clId="{55D423D8-4187-43F3-B7BA-04C04F779BE1}" dt="2020-10-05T15:24:06.468" v="77" actId="20577"/>
          <ac:spMkLst>
            <pc:docMk/>
            <pc:sldMk cId="2939003042" sldId="378"/>
            <ac:spMk id="3" creationId="{292A17FE-E073-4C18-B2AF-F02C6DFAFC27}"/>
          </ac:spMkLst>
        </pc:spChg>
        <pc:spChg chg="del">
          <ac:chgData name="Remi" userId="01e95399-d2fc-473f-86e9-5c2fee2cf8cd" providerId="ADAL" clId="{55D423D8-4187-43F3-B7BA-04C04F779BE1}" dt="2020-10-05T15:24:12.470" v="78" actId="478"/>
          <ac:spMkLst>
            <pc:docMk/>
            <pc:sldMk cId="2939003042" sldId="378"/>
            <ac:spMk id="4" creationId="{EAA16079-1A28-4403-82B9-0259197F2B19}"/>
          </ac:spMkLst>
        </pc:spChg>
        <pc:spChg chg="del">
          <ac:chgData name="Remi" userId="01e95399-d2fc-473f-86e9-5c2fee2cf8cd" providerId="ADAL" clId="{55D423D8-4187-43F3-B7BA-04C04F779BE1}" dt="2020-10-05T15:24:12.470" v="78" actId="478"/>
          <ac:spMkLst>
            <pc:docMk/>
            <pc:sldMk cId="2939003042" sldId="378"/>
            <ac:spMk id="6" creationId="{B5F36205-27BD-46BD-BF14-7C7E63D0382F}"/>
          </ac:spMkLst>
        </pc:spChg>
        <pc:spChg chg="add mod">
          <ac:chgData name="Remi" userId="01e95399-d2fc-473f-86e9-5c2fee2cf8cd" providerId="ADAL" clId="{55D423D8-4187-43F3-B7BA-04C04F779BE1}" dt="2020-10-05T15:24:46.790" v="118" actId="1076"/>
          <ac:spMkLst>
            <pc:docMk/>
            <pc:sldMk cId="2939003042" sldId="378"/>
            <ac:spMk id="10" creationId="{13070C99-C570-490E-BCFC-1A4CAA2E5B15}"/>
          </ac:spMkLst>
        </pc:spChg>
        <pc:spChg chg="add mod">
          <ac:chgData name="Remi" userId="01e95399-d2fc-473f-86e9-5c2fee2cf8cd" providerId="ADAL" clId="{55D423D8-4187-43F3-B7BA-04C04F779BE1}" dt="2020-10-05T15:28:17.366" v="184" actId="20577"/>
          <ac:spMkLst>
            <pc:docMk/>
            <pc:sldMk cId="2939003042" sldId="378"/>
            <ac:spMk id="11" creationId="{07832449-C89D-4EC9-B886-EDCA7856EE39}"/>
          </ac:spMkLst>
        </pc:spChg>
        <pc:spChg chg="del">
          <ac:chgData name="Remi" userId="01e95399-d2fc-473f-86e9-5c2fee2cf8cd" providerId="ADAL" clId="{55D423D8-4187-43F3-B7BA-04C04F779BE1}" dt="2020-10-05T15:24:12.470" v="78" actId="478"/>
          <ac:spMkLst>
            <pc:docMk/>
            <pc:sldMk cId="2939003042" sldId="378"/>
            <ac:spMk id="16" creationId="{566008A3-AAB0-498A-A517-BCA3A0442036}"/>
          </ac:spMkLst>
        </pc:spChg>
        <pc:spChg chg="del">
          <ac:chgData name="Remi" userId="01e95399-d2fc-473f-86e9-5c2fee2cf8cd" providerId="ADAL" clId="{55D423D8-4187-43F3-B7BA-04C04F779BE1}" dt="2020-10-05T15:24:12.470" v="78" actId="478"/>
          <ac:spMkLst>
            <pc:docMk/>
            <pc:sldMk cId="2939003042" sldId="378"/>
            <ac:spMk id="18" creationId="{0C185FF8-509E-4A82-BD59-FB832214C4D4}"/>
          </ac:spMkLst>
        </pc:spChg>
        <pc:spChg chg="add mod">
          <ac:chgData name="Remi" userId="01e95399-d2fc-473f-86e9-5c2fee2cf8cd" providerId="ADAL" clId="{55D423D8-4187-43F3-B7BA-04C04F779BE1}" dt="2020-10-05T15:25:03.636" v="123" actId="1076"/>
          <ac:spMkLst>
            <pc:docMk/>
            <pc:sldMk cId="2939003042" sldId="378"/>
            <ac:spMk id="27" creationId="{6346EB86-9820-499D-9E2C-7C351F56402B}"/>
          </ac:spMkLst>
        </pc:spChg>
        <pc:spChg chg="add mod">
          <ac:chgData name="Remi" userId="01e95399-d2fc-473f-86e9-5c2fee2cf8cd" providerId="ADAL" clId="{55D423D8-4187-43F3-B7BA-04C04F779BE1}" dt="2020-10-05T15:24:17.161" v="80" actId="1076"/>
          <ac:spMkLst>
            <pc:docMk/>
            <pc:sldMk cId="2939003042" sldId="378"/>
            <ac:spMk id="29" creationId="{93D14AE1-2E3E-4227-8BA2-2A46FF759234}"/>
          </ac:spMkLst>
        </pc:spChg>
        <pc:spChg chg="add mod">
          <ac:chgData name="Remi" userId="01e95399-d2fc-473f-86e9-5c2fee2cf8cd" providerId="ADAL" clId="{55D423D8-4187-43F3-B7BA-04C04F779BE1}" dt="2020-10-05T15:24:17.161" v="80" actId="1076"/>
          <ac:spMkLst>
            <pc:docMk/>
            <pc:sldMk cId="2939003042" sldId="378"/>
            <ac:spMk id="30" creationId="{B2825DC2-38BF-40B3-B03F-CF1C93F4B399}"/>
          </ac:spMkLst>
        </pc:spChg>
        <pc:spChg chg="del">
          <ac:chgData name="Remi" userId="01e95399-d2fc-473f-86e9-5c2fee2cf8cd" providerId="ADAL" clId="{55D423D8-4187-43F3-B7BA-04C04F779BE1}" dt="2020-10-05T15:24:12.470" v="78" actId="478"/>
          <ac:spMkLst>
            <pc:docMk/>
            <pc:sldMk cId="2939003042" sldId="378"/>
            <ac:spMk id="42" creationId="{1E7A43A3-9705-4ABE-A328-853A6D5D0810}"/>
          </ac:spMkLst>
        </pc:spChg>
        <pc:spChg chg="del">
          <ac:chgData name="Remi" userId="01e95399-d2fc-473f-86e9-5c2fee2cf8cd" providerId="ADAL" clId="{55D423D8-4187-43F3-B7BA-04C04F779BE1}" dt="2020-10-05T15:24:12.470" v="78" actId="478"/>
          <ac:spMkLst>
            <pc:docMk/>
            <pc:sldMk cId="2939003042" sldId="378"/>
            <ac:spMk id="46" creationId="{EADF74B4-BB54-41FE-B683-567D103DE741}"/>
          </ac:spMkLst>
        </pc:spChg>
        <pc:spChg chg="del">
          <ac:chgData name="Remi" userId="01e95399-d2fc-473f-86e9-5c2fee2cf8cd" providerId="ADAL" clId="{55D423D8-4187-43F3-B7BA-04C04F779BE1}" dt="2020-10-05T15:24:12.470" v="78" actId="478"/>
          <ac:spMkLst>
            <pc:docMk/>
            <pc:sldMk cId="2939003042" sldId="378"/>
            <ac:spMk id="47" creationId="{75C112E2-4AAE-4B54-BD79-E1A709581B2B}"/>
          </ac:spMkLst>
        </pc:spChg>
        <pc:spChg chg="add mod">
          <ac:chgData name="Remi" userId="01e95399-d2fc-473f-86e9-5c2fee2cf8cd" providerId="ADAL" clId="{55D423D8-4187-43F3-B7BA-04C04F779BE1}" dt="2020-10-05T15:24:17.161" v="80" actId="1076"/>
          <ac:spMkLst>
            <pc:docMk/>
            <pc:sldMk cId="2939003042" sldId="378"/>
            <ac:spMk id="50" creationId="{D77237C2-1B9E-46A1-B92C-026BCAAE76DB}"/>
          </ac:spMkLst>
        </pc:spChg>
        <pc:spChg chg="add mod">
          <ac:chgData name="Remi" userId="01e95399-d2fc-473f-86e9-5c2fee2cf8cd" providerId="ADAL" clId="{55D423D8-4187-43F3-B7BA-04C04F779BE1}" dt="2020-10-05T15:24:17.161" v="80" actId="1076"/>
          <ac:spMkLst>
            <pc:docMk/>
            <pc:sldMk cId="2939003042" sldId="378"/>
            <ac:spMk id="51" creationId="{3AD0BD4C-2B13-49EF-B291-13F019628876}"/>
          </ac:spMkLst>
        </pc:spChg>
        <pc:spChg chg="add mod">
          <ac:chgData name="Remi" userId="01e95399-d2fc-473f-86e9-5c2fee2cf8cd" providerId="ADAL" clId="{55D423D8-4187-43F3-B7BA-04C04F779BE1}" dt="2020-10-05T15:24:17.161" v="80" actId="1076"/>
          <ac:spMkLst>
            <pc:docMk/>
            <pc:sldMk cId="2939003042" sldId="378"/>
            <ac:spMk id="56" creationId="{49414958-3497-494E-82E3-A21398C65802}"/>
          </ac:spMkLst>
        </pc:spChg>
        <pc:inkChg chg="add">
          <ac:chgData name="Remi" userId="01e95399-d2fc-473f-86e9-5c2fee2cf8cd" providerId="ADAL" clId="{55D423D8-4187-43F3-B7BA-04C04F779BE1}" dt="2020-10-06T07:56:05.146" v="457"/>
          <ac:inkMkLst>
            <pc:docMk/>
            <pc:sldMk cId="2939003042" sldId="378"/>
            <ac:inkMk id="17" creationId="{7E8735B6-DBD3-4315-9036-F72381DE9D8C}"/>
          </ac:inkMkLst>
        </pc:inkChg>
        <pc:cxnChg chg="del mod">
          <ac:chgData name="Remi" userId="01e95399-d2fc-473f-86e9-5c2fee2cf8cd" providerId="ADAL" clId="{55D423D8-4187-43F3-B7BA-04C04F779BE1}" dt="2020-10-05T15:24:12.470" v="78" actId="478"/>
          <ac:cxnSpMkLst>
            <pc:docMk/>
            <pc:sldMk cId="2939003042" sldId="378"/>
            <ac:cxnSpMk id="26" creationId="{B172A1C0-A71E-4504-8720-16C84D67B2A1}"/>
          </ac:cxnSpMkLst>
        </pc:cxnChg>
        <pc:cxnChg chg="del">
          <ac:chgData name="Remi" userId="01e95399-d2fc-473f-86e9-5c2fee2cf8cd" providerId="ADAL" clId="{55D423D8-4187-43F3-B7BA-04C04F779BE1}" dt="2020-10-05T15:24:12.470" v="78" actId="478"/>
          <ac:cxnSpMkLst>
            <pc:docMk/>
            <pc:sldMk cId="2939003042" sldId="378"/>
            <ac:cxnSpMk id="28" creationId="{892CBF56-EA5A-49F4-B15A-C4BF16CEAEE1}"/>
          </ac:cxnSpMkLst>
        </pc:cxnChg>
        <pc:cxnChg chg="add mod">
          <ac:chgData name="Remi" userId="01e95399-d2fc-473f-86e9-5c2fee2cf8cd" providerId="ADAL" clId="{55D423D8-4187-43F3-B7BA-04C04F779BE1}" dt="2020-10-05T15:25:03.636" v="123" actId="1076"/>
          <ac:cxnSpMkLst>
            <pc:docMk/>
            <pc:sldMk cId="2939003042" sldId="378"/>
            <ac:cxnSpMk id="31" creationId="{53BFEB4F-CA22-4726-8797-909B4D37F663}"/>
          </ac:cxnSpMkLst>
        </pc:cxnChg>
        <pc:cxnChg chg="add mod">
          <ac:chgData name="Remi" userId="01e95399-d2fc-473f-86e9-5c2fee2cf8cd" providerId="ADAL" clId="{55D423D8-4187-43F3-B7BA-04C04F779BE1}" dt="2020-10-05T15:24:32.304" v="115" actId="1076"/>
          <ac:cxnSpMkLst>
            <pc:docMk/>
            <pc:sldMk cId="2939003042" sldId="378"/>
            <ac:cxnSpMk id="32" creationId="{87BAE5CB-0C99-42EB-BECA-93849DC826B1}"/>
          </ac:cxnSpMkLst>
        </pc:cxnChg>
        <pc:cxnChg chg="del mod">
          <ac:chgData name="Remi" userId="01e95399-d2fc-473f-86e9-5c2fee2cf8cd" providerId="ADAL" clId="{55D423D8-4187-43F3-B7BA-04C04F779BE1}" dt="2020-10-05T15:24:12.470" v="78" actId="478"/>
          <ac:cxnSpMkLst>
            <pc:docMk/>
            <pc:sldMk cId="2939003042" sldId="378"/>
            <ac:cxnSpMk id="33" creationId="{88560053-C141-4B90-8CF4-B05DD829BC41}"/>
          </ac:cxnSpMkLst>
        </pc:cxnChg>
        <pc:cxnChg chg="add mod">
          <ac:chgData name="Remi" userId="01e95399-d2fc-473f-86e9-5c2fee2cf8cd" providerId="ADAL" clId="{55D423D8-4187-43F3-B7BA-04C04F779BE1}" dt="2020-10-05T15:24:17.161" v="80" actId="1076"/>
          <ac:cxnSpMkLst>
            <pc:docMk/>
            <pc:sldMk cId="2939003042" sldId="378"/>
            <ac:cxnSpMk id="34" creationId="{B25B88E5-3C50-4A24-BF93-18450DFE43BA}"/>
          </ac:cxnSpMkLst>
        </pc:cxnChg>
        <pc:cxnChg chg="add mod">
          <ac:chgData name="Remi" userId="01e95399-d2fc-473f-86e9-5c2fee2cf8cd" providerId="ADAL" clId="{55D423D8-4187-43F3-B7BA-04C04F779BE1}" dt="2020-10-05T15:24:21.130" v="81" actId="14100"/>
          <ac:cxnSpMkLst>
            <pc:docMk/>
            <pc:sldMk cId="2939003042" sldId="378"/>
            <ac:cxnSpMk id="35" creationId="{B2DD7EAE-D96F-40E5-9505-45AFDA6B44E8}"/>
          </ac:cxnSpMkLst>
        </pc:cxnChg>
        <pc:cxnChg chg="add mod">
          <ac:chgData name="Remi" userId="01e95399-d2fc-473f-86e9-5c2fee2cf8cd" providerId="ADAL" clId="{55D423D8-4187-43F3-B7BA-04C04F779BE1}" dt="2020-10-05T15:24:17.161" v="80" actId="1076"/>
          <ac:cxnSpMkLst>
            <pc:docMk/>
            <pc:sldMk cId="2939003042" sldId="378"/>
            <ac:cxnSpMk id="36" creationId="{3EFCE584-F9C1-4CAC-B428-EEBD68638566}"/>
          </ac:cxnSpMkLst>
        </pc:cxnChg>
        <pc:cxnChg chg="del mod">
          <ac:chgData name="Remi" userId="01e95399-d2fc-473f-86e9-5c2fee2cf8cd" providerId="ADAL" clId="{55D423D8-4187-43F3-B7BA-04C04F779BE1}" dt="2020-10-05T15:24:12.470" v="78" actId="478"/>
          <ac:cxnSpMkLst>
            <pc:docMk/>
            <pc:sldMk cId="2939003042" sldId="378"/>
            <ac:cxnSpMk id="37" creationId="{10B5CF40-6404-4D85-A33F-1696680DD421}"/>
          </ac:cxnSpMkLst>
        </pc:cxnChg>
        <pc:cxnChg chg="del">
          <ac:chgData name="Remi" userId="01e95399-d2fc-473f-86e9-5c2fee2cf8cd" providerId="ADAL" clId="{55D423D8-4187-43F3-B7BA-04C04F779BE1}" dt="2020-10-05T15:24:12.470" v="78" actId="478"/>
          <ac:cxnSpMkLst>
            <pc:docMk/>
            <pc:sldMk cId="2939003042" sldId="378"/>
            <ac:cxnSpMk id="38" creationId="{94D0CAD2-FF51-4121-A02A-AD23B3B90F5C}"/>
          </ac:cxnSpMkLst>
        </pc:cxnChg>
        <pc:cxnChg chg="del mod">
          <ac:chgData name="Remi" userId="01e95399-d2fc-473f-86e9-5c2fee2cf8cd" providerId="ADAL" clId="{55D423D8-4187-43F3-B7BA-04C04F779BE1}" dt="2020-10-05T15:24:12.470" v="78" actId="478"/>
          <ac:cxnSpMkLst>
            <pc:docMk/>
            <pc:sldMk cId="2939003042" sldId="378"/>
            <ac:cxnSpMk id="39" creationId="{B7CC374A-D41E-4218-A03B-D05E989AD79A}"/>
          </ac:cxnSpMkLst>
        </pc:cxnChg>
        <pc:cxnChg chg="del">
          <ac:chgData name="Remi" userId="01e95399-d2fc-473f-86e9-5c2fee2cf8cd" providerId="ADAL" clId="{55D423D8-4187-43F3-B7BA-04C04F779BE1}" dt="2020-10-05T15:24:12.470" v="78" actId="478"/>
          <ac:cxnSpMkLst>
            <pc:docMk/>
            <pc:sldMk cId="2939003042" sldId="378"/>
            <ac:cxnSpMk id="40" creationId="{4F9A36A8-34B9-4DEB-BDD2-20FE9990C175}"/>
          </ac:cxnSpMkLst>
        </pc:cxnChg>
        <pc:cxnChg chg="del">
          <ac:chgData name="Remi" userId="01e95399-d2fc-473f-86e9-5c2fee2cf8cd" providerId="ADAL" clId="{55D423D8-4187-43F3-B7BA-04C04F779BE1}" dt="2020-10-05T15:24:12.470" v="78" actId="478"/>
          <ac:cxnSpMkLst>
            <pc:docMk/>
            <pc:sldMk cId="2939003042" sldId="378"/>
            <ac:cxnSpMk id="41" creationId="{4A66C94D-3E90-4DC9-9FB8-86C88EFB6265}"/>
          </ac:cxnSpMkLst>
        </pc:cxnChg>
        <pc:cxnChg chg="del mod">
          <ac:chgData name="Remi" userId="01e95399-d2fc-473f-86e9-5c2fee2cf8cd" providerId="ADAL" clId="{55D423D8-4187-43F3-B7BA-04C04F779BE1}" dt="2020-10-05T15:24:12.470" v="78" actId="478"/>
          <ac:cxnSpMkLst>
            <pc:docMk/>
            <pc:sldMk cId="2939003042" sldId="378"/>
            <ac:cxnSpMk id="43" creationId="{42BECD66-4758-4FE5-88CD-7F116A8E345E}"/>
          </ac:cxnSpMkLst>
        </pc:cxnChg>
        <pc:cxnChg chg="del">
          <ac:chgData name="Remi" userId="01e95399-d2fc-473f-86e9-5c2fee2cf8cd" providerId="ADAL" clId="{55D423D8-4187-43F3-B7BA-04C04F779BE1}" dt="2020-10-05T15:24:12.470" v="78" actId="478"/>
          <ac:cxnSpMkLst>
            <pc:docMk/>
            <pc:sldMk cId="2939003042" sldId="378"/>
            <ac:cxnSpMk id="44" creationId="{D57AC952-3557-469E-B6FD-7B984F10723B}"/>
          </ac:cxnSpMkLst>
        </pc:cxnChg>
        <pc:cxnChg chg="del mod">
          <ac:chgData name="Remi" userId="01e95399-d2fc-473f-86e9-5c2fee2cf8cd" providerId="ADAL" clId="{55D423D8-4187-43F3-B7BA-04C04F779BE1}" dt="2020-10-05T15:24:12.470" v="78" actId="478"/>
          <ac:cxnSpMkLst>
            <pc:docMk/>
            <pc:sldMk cId="2939003042" sldId="378"/>
            <ac:cxnSpMk id="45" creationId="{028BEBA3-56F7-41F4-9418-3D522A42036C}"/>
          </ac:cxnSpMkLst>
        </pc:cxnChg>
        <pc:cxnChg chg="del">
          <ac:chgData name="Remi" userId="01e95399-d2fc-473f-86e9-5c2fee2cf8cd" providerId="ADAL" clId="{55D423D8-4187-43F3-B7BA-04C04F779BE1}" dt="2020-10-05T15:24:12.470" v="78" actId="478"/>
          <ac:cxnSpMkLst>
            <pc:docMk/>
            <pc:sldMk cId="2939003042" sldId="378"/>
            <ac:cxnSpMk id="48" creationId="{7B169835-E869-4129-871D-7C4A36B6CF8E}"/>
          </ac:cxnSpMkLst>
        </pc:cxnChg>
        <pc:cxnChg chg="add mod">
          <ac:chgData name="Remi" userId="01e95399-d2fc-473f-86e9-5c2fee2cf8cd" providerId="ADAL" clId="{55D423D8-4187-43F3-B7BA-04C04F779BE1}" dt="2020-10-05T15:24:17.161" v="80" actId="1076"/>
          <ac:cxnSpMkLst>
            <pc:docMk/>
            <pc:sldMk cId="2939003042" sldId="378"/>
            <ac:cxnSpMk id="49" creationId="{A04A990D-3636-4A6B-981C-50AB5668C567}"/>
          </ac:cxnSpMkLst>
        </pc:cxnChg>
        <pc:cxnChg chg="add mod">
          <ac:chgData name="Remi" userId="01e95399-d2fc-473f-86e9-5c2fee2cf8cd" providerId="ADAL" clId="{55D423D8-4187-43F3-B7BA-04C04F779BE1}" dt="2020-10-05T15:24:17.161" v="80" actId="1076"/>
          <ac:cxnSpMkLst>
            <pc:docMk/>
            <pc:sldMk cId="2939003042" sldId="378"/>
            <ac:cxnSpMk id="52" creationId="{051AE65A-E2FC-46E2-AF3F-FA5163B2578A}"/>
          </ac:cxnSpMkLst>
        </pc:cxnChg>
        <pc:cxnChg chg="add mod">
          <ac:chgData name="Remi" userId="01e95399-d2fc-473f-86e9-5c2fee2cf8cd" providerId="ADAL" clId="{55D423D8-4187-43F3-B7BA-04C04F779BE1}" dt="2020-10-05T15:24:17.161" v="80" actId="1076"/>
          <ac:cxnSpMkLst>
            <pc:docMk/>
            <pc:sldMk cId="2939003042" sldId="378"/>
            <ac:cxnSpMk id="53" creationId="{3B452703-6288-4560-9CBE-567C6A482015}"/>
          </ac:cxnSpMkLst>
        </pc:cxnChg>
        <pc:cxnChg chg="add mod">
          <ac:chgData name="Remi" userId="01e95399-d2fc-473f-86e9-5c2fee2cf8cd" providerId="ADAL" clId="{55D423D8-4187-43F3-B7BA-04C04F779BE1}" dt="2020-10-05T15:24:17.161" v="80" actId="1076"/>
          <ac:cxnSpMkLst>
            <pc:docMk/>
            <pc:sldMk cId="2939003042" sldId="378"/>
            <ac:cxnSpMk id="54" creationId="{11938F64-DACE-4311-9A87-EB53D1F12126}"/>
          </ac:cxnSpMkLst>
        </pc:cxnChg>
        <pc:cxnChg chg="add mod">
          <ac:chgData name="Remi" userId="01e95399-d2fc-473f-86e9-5c2fee2cf8cd" providerId="ADAL" clId="{55D423D8-4187-43F3-B7BA-04C04F779BE1}" dt="2020-10-05T15:24:17.161" v="80" actId="1076"/>
          <ac:cxnSpMkLst>
            <pc:docMk/>
            <pc:sldMk cId="2939003042" sldId="378"/>
            <ac:cxnSpMk id="55" creationId="{79872770-6382-4D25-B254-27A87BE7E1D6}"/>
          </ac:cxnSpMkLst>
        </pc:cxnChg>
        <pc:cxnChg chg="add mod">
          <ac:chgData name="Remi" userId="01e95399-d2fc-473f-86e9-5c2fee2cf8cd" providerId="ADAL" clId="{55D423D8-4187-43F3-B7BA-04C04F779BE1}" dt="2020-10-05T15:25:03.636" v="123" actId="1076"/>
          <ac:cxnSpMkLst>
            <pc:docMk/>
            <pc:sldMk cId="2939003042" sldId="378"/>
            <ac:cxnSpMk id="59" creationId="{116F5789-95AB-4942-819E-D18943C709A3}"/>
          </ac:cxnSpMkLst>
        </pc:cxnChg>
      </pc:sldChg>
      <pc:sldChg chg="addSp modSp add mod">
        <pc:chgData name="Remi" userId="01e95399-d2fc-473f-86e9-5c2fee2cf8cd" providerId="ADAL" clId="{55D423D8-4187-43F3-B7BA-04C04F779BE1}" dt="2020-10-06T07:56:05.146" v="457"/>
        <pc:sldMkLst>
          <pc:docMk/>
          <pc:sldMk cId="2655633499" sldId="379"/>
        </pc:sldMkLst>
        <pc:spChg chg="add mod">
          <ac:chgData name="Remi" userId="01e95399-d2fc-473f-86e9-5c2fee2cf8cd" providerId="ADAL" clId="{55D423D8-4187-43F3-B7BA-04C04F779BE1}" dt="2020-10-05T15:27:06.289" v="164" actId="1076"/>
          <ac:spMkLst>
            <pc:docMk/>
            <pc:sldMk cId="2655633499" sldId="379"/>
            <ac:spMk id="2" creationId="{408390FD-42A9-4211-80CB-C6920DAF1CEC}"/>
          </ac:spMkLst>
        </pc:spChg>
        <pc:spChg chg="mod">
          <ac:chgData name="Remi" userId="01e95399-d2fc-473f-86e9-5c2fee2cf8cd" providerId="ADAL" clId="{55D423D8-4187-43F3-B7BA-04C04F779BE1}" dt="2020-10-05T15:33:13.130" v="185" actId="20577"/>
          <ac:spMkLst>
            <pc:docMk/>
            <pc:sldMk cId="2655633499" sldId="379"/>
            <ac:spMk id="3" creationId="{292A17FE-E073-4C18-B2AF-F02C6DFAFC27}"/>
          </ac:spMkLst>
        </pc:spChg>
        <pc:spChg chg="add mod">
          <ac:chgData name="Remi" userId="01e95399-d2fc-473f-86e9-5c2fee2cf8cd" providerId="ADAL" clId="{55D423D8-4187-43F3-B7BA-04C04F779BE1}" dt="2020-10-05T15:28:06.710" v="182" actId="20577"/>
          <ac:spMkLst>
            <pc:docMk/>
            <pc:sldMk cId="2655633499" sldId="379"/>
            <ac:spMk id="4" creationId="{F9038427-B98E-488B-B76C-1101F1E02D22}"/>
          </ac:spMkLst>
        </pc:spChg>
        <pc:spChg chg="mod">
          <ac:chgData name="Remi" userId="01e95399-d2fc-473f-86e9-5c2fee2cf8cd" providerId="ADAL" clId="{55D423D8-4187-43F3-B7BA-04C04F779BE1}" dt="2020-10-05T15:28:10.080" v="183" actId="20577"/>
          <ac:spMkLst>
            <pc:docMk/>
            <pc:sldMk cId="2655633499" sldId="379"/>
            <ac:spMk id="11" creationId="{07832449-C89D-4EC9-B886-EDCA7856EE39}"/>
          </ac:spMkLst>
        </pc:spChg>
        <pc:inkChg chg="add">
          <ac:chgData name="Remi" userId="01e95399-d2fc-473f-86e9-5c2fee2cf8cd" providerId="ADAL" clId="{55D423D8-4187-43F3-B7BA-04C04F779BE1}" dt="2020-10-06T07:56:05.146" v="457"/>
          <ac:inkMkLst>
            <pc:docMk/>
            <pc:sldMk cId="2655633499" sldId="379"/>
            <ac:inkMk id="16" creationId="{32755188-1546-4CAC-8168-BF864C6F03AF}"/>
          </ac:inkMkLst>
        </pc:inkChg>
        <pc:cxnChg chg="add mod">
          <ac:chgData name="Remi" userId="01e95399-d2fc-473f-86e9-5c2fee2cf8cd" providerId="ADAL" clId="{55D423D8-4187-43F3-B7BA-04C04F779BE1}" dt="2020-10-05T15:27:12.276" v="166" actId="1076"/>
          <ac:cxnSpMkLst>
            <pc:docMk/>
            <pc:sldMk cId="2655633499" sldId="379"/>
            <ac:cxnSpMk id="33" creationId="{FF539505-2BC2-4109-91FD-FA781A8A6DC6}"/>
          </ac:cxnSpMkLst>
        </pc:cxnChg>
        <pc:cxnChg chg="mod">
          <ac:chgData name="Remi" userId="01e95399-d2fc-473f-86e9-5c2fee2cf8cd" providerId="ADAL" clId="{55D423D8-4187-43F3-B7BA-04C04F779BE1}" dt="2020-10-05T15:27:50.469" v="176" actId="14100"/>
          <ac:cxnSpMkLst>
            <pc:docMk/>
            <pc:sldMk cId="2655633499" sldId="379"/>
            <ac:cxnSpMk id="36" creationId="{3EFCE584-F9C1-4CAC-B428-EEBD68638566}"/>
          </ac:cxnSpMkLst>
        </pc:cxnChg>
        <pc:cxnChg chg="add mod">
          <ac:chgData name="Remi" userId="01e95399-d2fc-473f-86e9-5c2fee2cf8cd" providerId="ADAL" clId="{55D423D8-4187-43F3-B7BA-04C04F779BE1}" dt="2020-10-05T15:27:20.273" v="169" actId="14100"/>
          <ac:cxnSpMkLst>
            <pc:docMk/>
            <pc:sldMk cId="2655633499" sldId="379"/>
            <ac:cxnSpMk id="37" creationId="{947610E5-6273-4AFE-9F74-1278955881B2}"/>
          </ac:cxnSpMkLst>
        </pc:cxnChg>
        <pc:cxnChg chg="add mod">
          <ac:chgData name="Remi" userId="01e95399-d2fc-473f-86e9-5c2fee2cf8cd" providerId="ADAL" clId="{55D423D8-4187-43F3-B7BA-04C04F779BE1}" dt="2020-10-05T15:27:46.039" v="175" actId="14100"/>
          <ac:cxnSpMkLst>
            <pc:docMk/>
            <pc:sldMk cId="2655633499" sldId="379"/>
            <ac:cxnSpMk id="38" creationId="{9F2F3149-322D-4364-8EFD-61DE157F271C}"/>
          </ac:cxnSpMkLst>
        </pc:cxnChg>
      </pc:sldChg>
      <pc:sldChg chg="addSp delSp modSp add mod ord">
        <pc:chgData name="Remi" userId="01e95399-d2fc-473f-86e9-5c2fee2cf8cd" providerId="ADAL" clId="{55D423D8-4187-43F3-B7BA-04C04F779BE1}" dt="2020-10-05T16:32:29.683" v="269" actId="20577"/>
        <pc:sldMkLst>
          <pc:docMk/>
          <pc:sldMk cId="3228694648" sldId="380"/>
        </pc:sldMkLst>
        <pc:spChg chg="del">
          <ac:chgData name="Remi" userId="01e95399-d2fc-473f-86e9-5c2fee2cf8cd" providerId="ADAL" clId="{55D423D8-4187-43F3-B7BA-04C04F779BE1}" dt="2020-10-05T15:36:35.166" v="228" actId="478"/>
          <ac:spMkLst>
            <pc:docMk/>
            <pc:sldMk cId="3228694648" sldId="380"/>
            <ac:spMk id="2" creationId="{408390FD-42A9-4211-80CB-C6920DAF1CEC}"/>
          </ac:spMkLst>
        </pc:spChg>
        <pc:spChg chg="mod">
          <ac:chgData name="Remi" userId="01e95399-d2fc-473f-86e9-5c2fee2cf8cd" providerId="ADAL" clId="{55D423D8-4187-43F3-B7BA-04C04F779BE1}" dt="2020-10-05T16:32:29.683" v="269" actId="20577"/>
          <ac:spMkLst>
            <pc:docMk/>
            <pc:sldMk cId="3228694648" sldId="380"/>
            <ac:spMk id="3" creationId="{292A17FE-E073-4C18-B2AF-F02C6DFAFC27}"/>
          </ac:spMkLst>
        </pc:spChg>
        <pc:spChg chg="del">
          <ac:chgData name="Remi" userId="01e95399-d2fc-473f-86e9-5c2fee2cf8cd" providerId="ADAL" clId="{55D423D8-4187-43F3-B7BA-04C04F779BE1}" dt="2020-10-05T15:36:38.631" v="229" actId="478"/>
          <ac:spMkLst>
            <pc:docMk/>
            <pc:sldMk cId="3228694648" sldId="380"/>
            <ac:spMk id="4" creationId="{F9038427-B98E-488B-B76C-1101F1E02D22}"/>
          </ac:spMkLst>
        </pc:spChg>
        <pc:spChg chg="mod">
          <ac:chgData name="Remi" userId="01e95399-d2fc-473f-86e9-5c2fee2cf8cd" providerId="ADAL" clId="{55D423D8-4187-43F3-B7BA-04C04F779BE1}" dt="2020-10-05T15:35:03.524" v="217" actId="1076"/>
          <ac:spMkLst>
            <pc:docMk/>
            <pc:sldMk cId="3228694648" sldId="380"/>
            <ac:spMk id="8" creationId="{00000000-0000-0000-0000-000000000000}"/>
          </ac:spMkLst>
        </pc:spChg>
        <pc:spChg chg="del">
          <ac:chgData name="Remi" userId="01e95399-d2fc-473f-86e9-5c2fee2cf8cd" providerId="ADAL" clId="{55D423D8-4187-43F3-B7BA-04C04F779BE1}" dt="2020-10-05T15:37:07.135" v="237" actId="478"/>
          <ac:spMkLst>
            <pc:docMk/>
            <pc:sldMk cId="3228694648" sldId="380"/>
            <ac:spMk id="10" creationId="{13070C99-C570-490E-BCFC-1A4CAA2E5B15}"/>
          </ac:spMkLst>
        </pc:spChg>
        <pc:spChg chg="del mod">
          <ac:chgData name="Remi" userId="01e95399-d2fc-473f-86e9-5c2fee2cf8cd" providerId="ADAL" clId="{55D423D8-4187-43F3-B7BA-04C04F779BE1}" dt="2020-10-05T15:37:11.486" v="239" actId="478"/>
          <ac:spMkLst>
            <pc:docMk/>
            <pc:sldMk cId="3228694648" sldId="380"/>
            <ac:spMk id="11" creationId="{07832449-C89D-4EC9-B886-EDCA7856EE39}"/>
          </ac:spMkLst>
        </pc:spChg>
        <pc:spChg chg="del mod">
          <ac:chgData name="Remi" userId="01e95399-d2fc-473f-86e9-5c2fee2cf8cd" providerId="ADAL" clId="{55D423D8-4187-43F3-B7BA-04C04F779BE1}" dt="2020-10-05T15:36:45.552" v="232" actId="478"/>
          <ac:spMkLst>
            <pc:docMk/>
            <pc:sldMk cId="3228694648" sldId="380"/>
            <ac:spMk id="29" creationId="{93D14AE1-2E3E-4227-8BA2-2A46FF759234}"/>
          </ac:spMkLst>
        </pc:spChg>
        <pc:spChg chg="del">
          <ac:chgData name="Remi" userId="01e95399-d2fc-473f-86e9-5c2fee2cf8cd" providerId="ADAL" clId="{55D423D8-4187-43F3-B7BA-04C04F779BE1}" dt="2020-10-05T15:36:53.478" v="234" actId="478"/>
          <ac:spMkLst>
            <pc:docMk/>
            <pc:sldMk cId="3228694648" sldId="380"/>
            <ac:spMk id="30" creationId="{B2825DC2-38BF-40B3-B03F-CF1C93F4B399}"/>
          </ac:spMkLst>
        </pc:spChg>
        <pc:spChg chg="add del mod">
          <ac:chgData name="Remi" userId="01e95399-d2fc-473f-86e9-5c2fee2cf8cd" providerId="ADAL" clId="{55D423D8-4187-43F3-B7BA-04C04F779BE1}" dt="2020-10-05T15:34:20.787" v="204" actId="478"/>
          <ac:spMkLst>
            <pc:docMk/>
            <pc:sldMk cId="3228694648" sldId="380"/>
            <ac:spMk id="39" creationId="{0FFCD01C-D157-4374-8EF9-D56EAD52C2DD}"/>
          </ac:spMkLst>
        </pc:spChg>
        <pc:spChg chg="add del mod">
          <ac:chgData name="Remi" userId="01e95399-d2fc-473f-86e9-5c2fee2cf8cd" providerId="ADAL" clId="{55D423D8-4187-43F3-B7BA-04C04F779BE1}" dt="2020-10-05T15:34:20.787" v="204" actId="478"/>
          <ac:spMkLst>
            <pc:docMk/>
            <pc:sldMk cId="3228694648" sldId="380"/>
            <ac:spMk id="40" creationId="{11F1C01D-E334-4E9F-8038-DCE32FFC5EED}"/>
          </ac:spMkLst>
        </pc:spChg>
        <pc:spChg chg="add mod">
          <ac:chgData name="Remi" userId="01e95399-d2fc-473f-86e9-5c2fee2cf8cd" providerId="ADAL" clId="{55D423D8-4187-43F3-B7BA-04C04F779BE1}" dt="2020-10-05T15:34:17.231" v="203" actId="164"/>
          <ac:spMkLst>
            <pc:docMk/>
            <pc:sldMk cId="3228694648" sldId="380"/>
            <ac:spMk id="43" creationId="{DCEA0546-4832-4802-A165-BB57D941EBD7}"/>
          </ac:spMkLst>
        </pc:spChg>
        <pc:spChg chg="add mod">
          <ac:chgData name="Remi" userId="01e95399-d2fc-473f-86e9-5c2fee2cf8cd" providerId="ADAL" clId="{55D423D8-4187-43F3-B7BA-04C04F779BE1}" dt="2020-10-05T15:36:17.871" v="225" actId="20577"/>
          <ac:spMkLst>
            <pc:docMk/>
            <pc:sldMk cId="3228694648" sldId="380"/>
            <ac:spMk id="44" creationId="{26A5A834-E59E-4545-9EA4-3079BCE578C2}"/>
          </ac:spMkLst>
        </pc:spChg>
        <pc:spChg chg="add del mod">
          <ac:chgData name="Remi" userId="01e95399-d2fc-473f-86e9-5c2fee2cf8cd" providerId="ADAL" clId="{55D423D8-4187-43F3-B7BA-04C04F779BE1}" dt="2020-10-05T15:34:20.787" v="204" actId="478"/>
          <ac:spMkLst>
            <pc:docMk/>
            <pc:sldMk cId="3228694648" sldId="380"/>
            <ac:spMk id="47" creationId="{18409380-37A6-45D2-93D2-F1CF1824EF77}"/>
          </ac:spMkLst>
        </pc:spChg>
        <pc:spChg chg="add del mod">
          <ac:chgData name="Remi" userId="01e95399-d2fc-473f-86e9-5c2fee2cf8cd" providerId="ADAL" clId="{55D423D8-4187-43F3-B7BA-04C04F779BE1}" dt="2020-10-05T15:34:20.787" v="204" actId="478"/>
          <ac:spMkLst>
            <pc:docMk/>
            <pc:sldMk cId="3228694648" sldId="380"/>
            <ac:spMk id="48" creationId="{6D8CA7F0-9C24-415C-9746-713524216260}"/>
          </ac:spMkLst>
        </pc:spChg>
        <pc:spChg chg="del">
          <ac:chgData name="Remi" userId="01e95399-d2fc-473f-86e9-5c2fee2cf8cd" providerId="ADAL" clId="{55D423D8-4187-43F3-B7BA-04C04F779BE1}" dt="2020-10-05T15:36:35.166" v="228" actId="478"/>
          <ac:spMkLst>
            <pc:docMk/>
            <pc:sldMk cId="3228694648" sldId="380"/>
            <ac:spMk id="50" creationId="{D77237C2-1B9E-46A1-B92C-026BCAAE76DB}"/>
          </ac:spMkLst>
        </pc:spChg>
        <pc:spChg chg="del">
          <ac:chgData name="Remi" userId="01e95399-d2fc-473f-86e9-5c2fee2cf8cd" providerId="ADAL" clId="{55D423D8-4187-43F3-B7BA-04C04F779BE1}" dt="2020-10-05T15:36:35.166" v="228" actId="478"/>
          <ac:spMkLst>
            <pc:docMk/>
            <pc:sldMk cId="3228694648" sldId="380"/>
            <ac:spMk id="51" creationId="{3AD0BD4C-2B13-49EF-B291-13F019628876}"/>
          </ac:spMkLst>
        </pc:spChg>
        <pc:spChg chg="del">
          <ac:chgData name="Remi" userId="01e95399-d2fc-473f-86e9-5c2fee2cf8cd" providerId="ADAL" clId="{55D423D8-4187-43F3-B7BA-04C04F779BE1}" dt="2020-10-05T15:36:35.166" v="228" actId="478"/>
          <ac:spMkLst>
            <pc:docMk/>
            <pc:sldMk cId="3228694648" sldId="380"/>
            <ac:spMk id="56" creationId="{49414958-3497-494E-82E3-A21398C65802}"/>
          </ac:spMkLst>
        </pc:spChg>
        <pc:spChg chg="add del mod">
          <ac:chgData name="Remi" userId="01e95399-d2fc-473f-86e9-5c2fee2cf8cd" providerId="ADAL" clId="{55D423D8-4187-43F3-B7BA-04C04F779BE1}" dt="2020-10-05T15:34:24.271" v="205" actId="478"/>
          <ac:spMkLst>
            <pc:docMk/>
            <pc:sldMk cId="3228694648" sldId="380"/>
            <ac:spMk id="60" creationId="{5BED912B-746C-4581-A284-088B134D35CA}"/>
          </ac:spMkLst>
        </pc:spChg>
        <pc:spChg chg="add del mod">
          <ac:chgData name="Remi" userId="01e95399-d2fc-473f-86e9-5c2fee2cf8cd" providerId="ADAL" clId="{55D423D8-4187-43F3-B7BA-04C04F779BE1}" dt="2020-10-05T15:34:24.271" v="205" actId="478"/>
          <ac:spMkLst>
            <pc:docMk/>
            <pc:sldMk cId="3228694648" sldId="380"/>
            <ac:spMk id="61" creationId="{B9492E5F-3BB7-45C9-9282-E8BB1F38C9E5}"/>
          </ac:spMkLst>
        </pc:spChg>
        <pc:spChg chg="add mod">
          <ac:chgData name="Remi" userId="01e95399-d2fc-473f-86e9-5c2fee2cf8cd" providerId="ADAL" clId="{55D423D8-4187-43F3-B7BA-04C04F779BE1}" dt="2020-10-05T15:33:55.827" v="196" actId="571"/>
          <ac:spMkLst>
            <pc:docMk/>
            <pc:sldMk cId="3228694648" sldId="380"/>
            <ac:spMk id="64" creationId="{AE1D048A-47EA-48C9-B651-7F341CA2117D}"/>
          </ac:spMkLst>
        </pc:spChg>
        <pc:spChg chg="add mod">
          <ac:chgData name="Remi" userId="01e95399-d2fc-473f-86e9-5c2fee2cf8cd" providerId="ADAL" clId="{55D423D8-4187-43F3-B7BA-04C04F779BE1}" dt="2020-10-05T15:33:55.827" v="196" actId="571"/>
          <ac:spMkLst>
            <pc:docMk/>
            <pc:sldMk cId="3228694648" sldId="380"/>
            <ac:spMk id="65" creationId="{F8852931-FA8A-48EA-A5A8-FA1539D19693}"/>
          </ac:spMkLst>
        </pc:spChg>
        <pc:spChg chg="add mod">
          <ac:chgData name="Remi" userId="01e95399-d2fc-473f-86e9-5c2fee2cf8cd" providerId="ADAL" clId="{55D423D8-4187-43F3-B7BA-04C04F779BE1}" dt="2020-10-05T15:33:55.827" v="196" actId="571"/>
          <ac:spMkLst>
            <pc:docMk/>
            <pc:sldMk cId="3228694648" sldId="380"/>
            <ac:spMk id="66" creationId="{D9CA08A2-31AF-479D-9B29-2F1F3C7C32DE}"/>
          </ac:spMkLst>
        </pc:spChg>
        <pc:spChg chg="mod">
          <ac:chgData name="Remi" userId="01e95399-d2fc-473f-86e9-5c2fee2cf8cd" providerId="ADAL" clId="{55D423D8-4187-43F3-B7BA-04C04F779BE1}" dt="2020-10-05T15:34:27.036" v="206"/>
          <ac:spMkLst>
            <pc:docMk/>
            <pc:sldMk cId="3228694648" sldId="380"/>
            <ac:spMk id="70" creationId="{FCEB51F7-DA3D-49CB-AEE3-A02D56347290}"/>
          </ac:spMkLst>
        </pc:spChg>
        <pc:spChg chg="mod">
          <ac:chgData name="Remi" userId="01e95399-d2fc-473f-86e9-5c2fee2cf8cd" providerId="ADAL" clId="{55D423D8-4187-43F3-B7BA-04C04F779BE1}" dt="2020-10-05T15:34:27.036" v="206"/>
          <ac:spMkLst>
            <pc:docMk/>
            <pc:sldMk cId="3228694648" sldId="380"/>
            <ac:spMk id="71" creationId="{3C623F74-DBBD-462B-BC74-94466FBED086}"/>
          </ac:spMkLst>
        </pc:spChg>
        <pc:spChg chg="mod">
          <ac:chgData name="Remi" userId="01e95399-d2fc-473f-86e9-5c2fee2cf8cd" providerId="ADAL" clId="{55D423D8-4187-43F3-B7BA-04C04F779BE1}" dt="2020-10-05T15:34:30.150" v="208"/>
          <ac:spMkLst>
            <pc:docMk/>
            <pc:sldMk cId="3228694648" sldId="380"/>
            <ac:spMk id="75" creationId="{55EEFAE3-C434-4359-A6FC-40D3C7CB3055}"/>
          </ac:spMkLst>
        </pc:spChg>
        <pc:spChg chg="mod">
          <ac:chgData name="Remi" userId="01e95399-d2fc-473f-86e9-5c2fee2cf8cd" providerId="ADAL" clId="{55D423D8-4187-43F3-B7BA-04C04F779BE1}" dt="2020-10-05T15:36:27.228" v="227" actId="20577"/>
          <ac:spMkLst>
            <pc:docMk/>
            <pc:sldMk cId="3228694648" sldId="380"/>
            <ac:spMk id="76" creationId="{56DB61D6-039D-4214-BA3D-3539C55CE646}"/>
          </ac:spMkLst>
        </pc:spChg>
        <pc:spChg chg="mod">
          <ac:chgData name="Remi" userId="01e95399-d2fc-473f-86e9-5c2fee2cf8cd" providerId="ADAL" clId="{55D423D8-4187-43F3-B7BA-04C04F779BE1}" dt="2020-10-05T15:34:37.889" v="210"/>
          <ac:spMkLst>
            <pc:docMk/>
            <pc:sldMk cId="3228694648" sldId="380"/>
            <ac:spMk id="80" creationId="{033AA7E2-A77F-406C-BD7C-AFCE3CFDB107}"/>
          </ac:spMkLst>
        </pc:spChg>
        <pc:spChg chg="mod">
          <ac:chgData name="Remi" userId="01e95399-d2fc-473f-86e9-5c2fee2cf8cd" providerId="ADAL" clId="{55D423D8-4187-43F3-B7BA-04C04F779BE1}" dt="2020-10-05T15:36:24.069" v="226" actId="20577"/>
          <ac:spMkLst>
            <pc:docMk/>
            <pc:sldMk cId="3228694648" sldId="380"/>
            <ac:spMk id="81" creationId="{0D549F90-53B8-4428-9C1B-D48C0B279C3A}"/>
          </ac:spMkLst>
        </pc:spChg>
        <pc:grpChg chg="add mod">
          <ac:chgData name="Remi" userId="01e95399-d2fc-473f-86e9-5c2fee2cf8cd" providerId="ADAL" clId="{55D423D8-4187-43F3-B7BA-04C04F779BE1}" dt="2020-10-05T15:37:04.600" v="236" actId="1076"/>
          <ac:grpSpMkLst>
            <pc:docMk/>
            <pc:sldMk cId="3228694648" sldId="380"/>
            <ac:grpSpMk id="12" creationId="{03BF9661-3439-4BB5-A6A6-EF2B531FC7F8}"/>
          </ac:grpSpMkLst>
        </pc:grpChg>
        <pc:grpChg chg="add mod">
          <ac:chgData name="Remi" userId="01e95399-d2fc-473f-86e9-5c2fee2cf8cd" providerId="ADAL" clId="{55D423D8-4187-43F3-B7BA-04C04F779BE1}" dt="2020-10-05T15:37:04.600" v="236" actId="1076"/>
          <ac:grpSpMkLst>
            <pc:docMk/>
            <pc:sldMk cId="3228694648" sldId="380"/>
            <ac:grpSpMk id="69" creationId="{8B583348-2AEC-429D-999A-F8FCD330C2EC}"/>
          </ac:grpSpMkLst>
        </pc:grpChg>
        <pc:grpChg chg="add mod">
          <ac:chgData name="Remi" userId="01e95399-d2fc-473f-86e9-5c2fee2cf8cd" providerId="ADAL" clId="{55D423D8-4187-43F3-B7BA-04C04F779BE1}" dt="2020-10-05T15:37:04.600" v="236" actId="1076"/>
          <ac:grpSpMkLst>
            <pc:docMk/>
            <pc:sldMk cId="3228694648" sldId="380"/>
            <ac:grpSpMk id="74" creationId="{92D4024C-D3DB-4D04-8C66-80605804199C}"/>
          </ac:grpSpMkLst>
        </pc:grpChg>
        <pc:grpChg chg="add mod">
          <ac:chgData name="Remi" userId="01e95399-d2fc-473f-86e9-5c2fee2cf8cd" providerId="ADAL" clId="{55D423D8-4187-43F3-B7BA-04C04F779BE1}" dt="2020-10-05T15:37:04.600" v="236" actId="1076"/>
          <ac:grpSpMkLst>
            <pc:docMk/>
            <pc:sldMk cId="3228694648" sldId="380"/>
            <ac:grpSpMk id="79" creationId="{C15E739D-1915-40C2-B4B1-FA9BC7E7EC70}"/>
          </ac:grpSpMkLst>
        </pc:grpChg>
        <pc:cxnChg chg="mod">
          <ac:chgData name="Remi" userId="01e95399-d2fc-473f-86e9-5c2fee2cf8cd" providerId="ADAL" clId="{55D423D8-4187-43F3-B7BA-04C04F779BE1}" dt="2020-10-05T15:37:24.312" v="242" actId="14100"/>
          <ac:cxnSpMkLst>
            <pc:docMk/>
            <pc:sldMk cId="3228694648" sldId="380"/>
            <ac:cxnSpMk id="32" creationId="{87BAE5CB-0C99-42EB-BECA-93849DC826B1}"/>
          </ac:cxnSpMkLst>
        </pc:cxnChg>
        <pc:cxnChg chg="del">
          <ac:chgData name="Remi" userId="01e95399-d2fc-473f-86e9-5c2fee2cf8cd" providerId="ADAL" clId="{55D423D8-4187-43F3-B7BA-04C04F779BE1}" dt="2020-10-05T15:36:35.166" v="228" actId="478"/>
          <ac:cxnSpMkLst>
            <pc:docMk/>
            <pc:sldMk cId="3228694648" sldId="380"/>
            <ac:cxnSpMk id="33" creationId="{FF539505-2BC2-4109-91FD-FA781A8A6DC6}"/>
          </ac:cxnSpMkLst>
        </pc:cxnChg>
        <pc:cxnChg chg="del mod">
          <ac:chgData name="Remi" userId="01e95399-d2fc-473f-86e9-5c2fee2cf8cd" providerId="ADAL" clId="{55D423D8-4187-43F3-B7BA-04C04F779BE1}" dt="2020-10-05T15:36:49.586" v="233" actId="478"/>
          <ac:cxnSpMkLst>
            <pc:docMk/>
            <pc:sldMk cId="3228694648" sldId="380"/>
            <ac:cxnSpMk id="34" creationId="{B25B88E5-3C50-4A24-BF93-18450DFE43BA}"/>
          </ac:cxnSpMkLst>
        </pc:cxnChg>
        <pc:cxnChg chg="mod">
          <ac:chgData name="Remi" userId="01e95399-d2fc-473f-86e9-5c2fee2cf8cd" providerId="ADAL" clId="{55D423D8-4187-43F3-B7BA-04C04F779BE1}" dt="2020-10-05T15:36:59.424" v="235" actId="14100"/>
          <ac:cxnSpMkLst>
            <pc:docMk/>
            <pc:sldMk cId="3228694648" sldId="380"/>
            <ac:cxnSpMk id="36" creationId="{3EFCE584-F9C1-4CAC-B428-EEBD68638566}"/>
          </ac:cxnSpMkLst>
        </pc:cxnChg>
        <pc:cxnChg chg="del">
          <ac:chgData name="Remi" userId="01e95399-d2fc-473f-86e9-5c2fee2cf8cd" providerId="ADAL" clId="{55D423D8-4187-43F3-B7BA-04C04F779BE1}" dt="2020-10-05T15:36:35.166" v="228" actId="478"/>
          <ac:cxnSpMkLst>
            <pc:docMk/>
            <pc:sldMk cId="3228694648" sldId="380"/>
            <ac:cxnSpMk id="37" creationId="{947610E5-6273-4AFE-9F74-1278955881B2}"/>
          </ac:cxnSpMkLst>
        </pc:cxnChg>
        <pc:cxnChg chg="del mod">
          <ac:chgData name="Remi" userId="01e95399-d2fc-473f-86e9-5c2fee2cf8cd" providerId="ADAL" clId="{55D423D8-4187-43F3-B7BA-04C04F779BE1}" dt="2020-10-05T15:36:35.166" v="228" actId="478"/>
          <ac:cxnSpMkLst>
            <pc:docMk/>
            <pc:sldMk cId="3228694648" sldId="380"/>
            <ac:cxnSpMk id="38" creationId="{9F2F3149-322D-4364-8EFD-61DE157F271C}"/>
          </ac:cxnSpMkLst>
        </pc:cxnChg>
        <pc:cxnChg chg="add del mod">
          <ac:chgData name="Remi" userId="01e95399-d2fc-473f-86e9-5c2fee2cf8cd" providerId="ADAL" clId="{55D423D8-4187-43F3-B7BA-04C04F779BE1}" dt="2020-10-05T15:34:20.787" v="204" actId="478"/>
          <ac:cxnSpMkLst>
            <pc:docMk/>
            <pc:sldMk cId="3228694648" sldId="380"/>
            <ac:cxnSpMk id="41" creationId="{17335B7C-6B32-431A-842B-F11DB0D34CD9}"/>
          </ac:cxnSpMkLst>
        </pc:cxnChg>
        <pc:cxnChg chg="add del mod">
          <ac:chgData name="Remi" userId="01e95399-d2fc-473f-86e9-5c2fee2cf8cd" providerId="ADAL" clId="{55D423D8-4187-43F3-B7BA-04C04F779BE1}" dt="2020-10-05T15:34:20.787" v="204" actId="478"/>
          <ac:cxnSpMkLst>
            <pc:docMk/>
            <pc:sldMk cId="3228694648" sldId="380"/>
            <ac:cxnSpMk id="42" creationId="{1B78397F-EAF6-4604-9313-B329A60AD3DF}"/>
          </ac:cxnSpMkLst>
        </pc:cxnChg>
        <pc:cxnChg chg="add mod">
          <ac:chgData name="Remi" userId="01e95399-d2fc-473f-86e9-5c2fee2cf8cd" providerId="ADAL" clId="{55D423D8-4187-43F3-B7BA-04C04F779BE1}" dt="2020-10-05T15:34:17.231" v="203" actId="164"/>
          <ac:cxnSpMkLst>
            <pc:docMk/>
            <pc:sldMk cId="3228694648" sldId="380"/>
            <ac:cxnSpMk id="45" creationId="{7089CBBE-833A-4303-AF27-A14202796ECF}"/>
          </ac:cxnSpMkLst>
        </pc:cxnChg>
        <pc:cxnChg chg="add mod">
          <ac:chgData name="Remi" userId="01e95399-d2fc-473f-86e9-5c2fee2cf8cd" providerId="ADAL" clId="{55D423D8-4187-43F3-B7BA-04C04F779BE1}" dt="2020-10-05T15:34:17.231" v="203" actId="164"/>
          <ac:cxnSpMkLst>
            <pc:docMk/>
            <pc:sldMk cId="3228694648" sldId="380"/>
            <ac:cxnSpMk id="46" creationId="{710D4872-4070-42A3-A974-EF17E0EF2538}"/>
          </ac:cxnSpMkLst>
        </pc:cxnChg>
        <pc:cxnChg chg="del mod">
          <ac:chgData name="Remi" userId="01e95399-d2fc-473f-86e9-5c2fee2cf8cd" providerId="ADAL" clId="{55D423D8-4187-43F3-B7BA-04C04F779BE1}" dt="2020-10-05T15:36:49.586" v="233" actId="478"/>
          <ac:cxnSpMkLst>
            <pc:docMk/>
            <pc:sldMk cId="3228694648" sldId="380"/>
            <ac:cxnSpMk id="49" creationId="{A04A990D-3636-4A6B-981C-50AB5668C567}"/>
          </ac:cxnSpMkLst>
        </pc:cxnChg>
        <pc:cxnChg chg="del mod">
          <ac:chgData name="Remi" userId="01e95399-d2fc-473f-86e9-5c2fee2cf8cd" providerId="ADAL" clId="{55D423D8-4187-43F3-B7BA-04C04F779BE1}" dt="2020-10-05T15:36:49.586" v="233" actId="478"/>
          <ac:cxnSpMkLst>
            <pc:docMk/>
            <pc:sldMk cId="3228694648" sldId="380"/>
            <ac:cxnSpMk id="52" creationId="{051AE65A-E2FC-46E2-AF3F-FA5163B2578A}"/>
          </ac:cxnSpMkLst>
        </pc:cxnChg>
        <pc:cxnChg chg="del mod">
          <ac:chgData name="Remi" userId="01e95399-d2fc-473f-86e9-5c2fee2cf8cd" providerId="ADAL" clId="{55D423D8-4187-43F3-B7BA-04C04F779BE1}" dt="2020-10-05T15:36:35.166" v="228" actId="478"/>
          <ac:cxnSpMkLst>
            <pc:docMk/>
            <pc:sldMk cId="3228694648" sldId="380"/>
            <ac:cxnSpMk id="53" creationId="{3B452703-6288-4560-9CBE-567C6A482015}"/>
          </ac:cxnSpMkLst>
        </pc:cxnChg>
        <pc:cxnChg chg="mod">
          <ac:chgData name="Remi" userId="01e95399-d2fc-473f-86e9-5c2fee2cf8cd" providerId="ADAL" clId="{55D423D8-4187-43F3-B7BA-04C04F779BE1}" dt="2020-10-05T15:37:39.718" v="246" actId="14100"/>
          <ac:cxnSpMkLst>
            <pc:docMk/>
            <pc:sldMk cId="3228694648" sldId="380"/>
            <ac:cxnSpMk id="54" creationId="{11938F64-DACE-4311-9A87-EB53D1F12126}"/>
          </ac:cxnSpMkLst>
        </pc:cxnChg>
        <pc:cxnChg chg="del">
          <ac:chgData name="Remi" userId="01e95399-d2fc-473f-86e9-5c2fee2cf8cd" providerId="ADAL" clId="{55D423D8-4187-43F3-B7BA-04C04F779BE1}" dt="2020-10-05T15:36:35.166" v="228" actId="478"/>
          <ac:cxnSpMkLst>
            <pc:docMk/>
            <pc:sldMk cId="3228694648" sldId="380"/>
            <ac:cxnSpMk id="55" creationId="{79872770-6382-4D25-B254-27A87BE7E1D6}"/>
          </ac:cxnSpMkLst>
        </pc:cxnChg>
        <pc:cxnChg chg="add del mod">
          <ac:chgData name="Remi" userId="01e95399-d2fc-473f-86e9-5c2fee2cf8cd" providerId="ADAL" clId="{55D423D8-4187-43F3-B7BA-04C04F779BE1}" dt="2020-10-05T15:34:20.787" v="204" actId="478"/>
          <ac:cxnSpMkLst>
            <pc:docMk/>
            <pc:sldMk cId="3228694648" sldId="380"/>
            <ac:cxnSpMk id="57" creationId="{5EA996E1-3B74-4CEC-9485-623A55318D3B}"/>
          </ac:cxnSpMkLst>
        </pc:cxnChg>
        <pc:cxnChg chg="add del mod">
          <ac:chgData name="Remi" userId="01e95399-d2fc-473f-86e9-5c2fee2cf8cd" providerId="ADAL" clId="{55D423D8-4187-43F3-B7BA-04C04F779BE1}" dt="2020-10-05T15:34:20.787" v="204" actId="478"/>
          <ac:cxnSpMkLst>
            <pc:docMk/>
            <pc:sldMk cId="3228694648" sldId="380"/>
            <ac:cxnSpMk id="58" creationId="{60F25152-0029-4B86-AEE3-1AAEE4A9007B}"/>
          </ac:cxnSpMkLst>
        </pc:cxnChg>
        <pc:cxnChg chg="del mod">
          <ac:chgData name="Remi" userId="01e95399-d2fc-473f-86e9-5c2fee2cf8cd" providerId="ADAL" clId="{55D423D8-4187-43F3-B7BA-04C04F779BE1}" dt="2020-10-05T15:37:21.286" v="241" actId="478"/>
          <ac:cxnSpMkLst>
            <pc:docMk/>
            <pc:sldMk cId="3228694648" sldId="380"/>
            <ac:cxnSpMk id="59" creationId="{116F5789-95AB-4942-819E-D18943C709A3}"/>
          </ac:cxnSpMkLst>
        </pc:cxnChg>
        <pc:cxnChg chg="add del mod">
          <ac:chgData name="Remi" userId="01e95399-d2fc-473f-86e9-5c2fee2cf8cd" providerId="ADAL" clId="{55D423D8-4187-43F3-B7BA-04C04F779BE1}" dt="2020-10-05T15:34:24.271" v="205" actId="478"/>
          <ac:cxnSpMkLst>
            <pc:docMk/>
            <pc:sldMk cId="3228694648" sldId="380"/>
            <ac:cxnSpMk id="62" creationId="{2F1E9B64-668A-4426-A656-BFB0AA5B7F71}"/>
          </ac:cxnSpMkLst>
        </pc:cxnChg>
        <pc:cxnChg chg="add del mod">
          <ac:chgData name="Remi" userId="01e95399-d2fc-473f-86e9-5c2fee2cf8cd" providerId="ADAL" clId="{55D423D8-4187-43F3-B7BA-04C04F779BE1}" dt="2020-10-05T15:34:24.271" v="205" actId="478"/>
          <ac:cxnSpMkLst>
            <pc:docMk/>
            <pc:sldMk cId="3228694648" sldId="380"/>
            <ac:cxnSpMk id="63" creationId="{FB4BE584-04F7-4183-B294-DC81C5D9A566}"/>
          </ac:cxnSpMkLst>
        </pc:cxnChg>
        <pc:cxnChg chg="add mod">
          <ac:chgData name="Remi" userId="01e95399-d2fc-473f-86e9-5c2fee2cf8cd" providerId="ADAL" clId="{55D423D8-4187-43F3-B7BA-04C04F779BE1}" dt="2020-10-05T15:33:55.827" v="196" actId="571"/>
          <ac:cxnSpMkLst>
            <pc:docMk/>
            <pc:sldMk cId="3228694648" sldId="380"/>
            <ac:cxnSpMk id="67" creationId="{08439437-22B3-4A20-9DFA-2D4A37680513}"/>
          </ac:cxnSpMkLst>
        </pc:cxnChg>
        <pc:cxnChg chg="add mod">
          <ac:chgData name="Remi" userId="01e95399-d2fc-473f-86e9-5c2fee2cf8cd" providerId="ADAL" clId="{55D423D8-4187-43F3-B7BA-04C04F779BE1}" dt="2020-10-05T15:33:55.827" v="196" actId="571"/>
          <ac:cxnSpMkLst>
            <pc:docMk/>
            <pc:sldMk cId="3228694648" sldId="380"/>
            <ac:cxnSpMk id="68" creationId="{70EB2445-E897-4D6D-9A81-F93193C1B4E1}"/>
          </ac:cxnSpMkLst>
        </pc:cxnChg>
        <pc:cxnChg chg="mod">
          <ac:chgData name="Remi" userId="01e95399-d2fc-473f-86e9-5c2fee2cf8cd" providerId="ADAL" clId="{55D423D8-4187-43F3-B7BA-04C04F779BE1}" dt="2020-10-05T15:34:27.036" v="206"/>
          <ac:cxnSpMkLst>
            <pc:docMk/>
            <pc:sldMk cId="3228694648" sldId="380"/>
            <ac:cxnSpMk id="72" creationId="{1C7F0FF5-878F-47B6-9F37-6BC9D501DD90}"/>
          </ac:cxnSpMkLst>
        </pc:cxnChg>
        <pc:cxnChg chg="mod">
          <ac:chgData name="Remi" userId="01e95399-d2fc-473f-86e9-5c2fee2cf8cd" providerId="ADAL" clId="{55D423D8-4187-43F3-B7BA-04C04F779BE1}" dt="2020-10-05T15:34:27.036" v="206"/>
          <ac:cxnSpMkLst>
            <pc:docMk/>
            <pc:sldMk cId="3228694648" sldId="380"/>
            <ac:cxnSpMk id="73" creationId="{C2D6208B-EAE4-40A7-A64B-C868550AE47E}"/>
          </ac:cxnSpMkLst>
        </pc:cxnChg>
        <pc:cxnChg chg="mod">
          <ac:chgData name="Remi" userId="01e95399-d2fc-473f-86e9-5c2fee2cf8cd" providerId="ADAL" clId="{55D423D8-4187-43F3-B7BA-04C04F779BE1}" dt="2020-10-05T15:34:30.150" v="208"/>
          <ac:cxnSpMkLst>
            <pc:docMk/>
            <pc:sldMk cId="3228694648" sldId="380"/>
            <ac:cxnSpMk id="77" creationId="{75912283-E189-4EB2-AA77-D2E4C1047054}"/>
          </ac:cxnSpMkLst>
        </pc:cxnChg>
        <pc:cxnChg chg="mod">
          <ac:chgData name="Remi" userId="01e95399-d2fc-473f-86e9-5c2fee2cf8cd" providerId="ADAL" clId="{55D423D8-4187-43F3-B7BA-04C04F779BE1}" dt="2020-10-05T15:34:30.150" v="208"/>
          <ac:cxnSpMkLst>
            <pc:docMk/>
            <pc:sldMk cId="3228694648" sldId="380"/>
            <ac:cxnSpMk id="78" creationId="{2A0282D0-FC26-4862-830E-B7D593068ED9}"/>
          </ac:cxnSpMkLst>
        </pc:cxnChg>
        <pc:cxnChg chg="mod">
          <ac:chgData name="Remi" userId="01e95399-d2fc-473f-86e9-5c2fee2cf8cd" providerId="ADAL" clId="{55D423D8-4187-43F3-B7BA-04C04F779BE1}" dt="2020-10-05T15:34:37.889" v="210"/>
          <ac:cxnSpMkLst>
            <pc:docMk/>
            <pc:sldMk cId="3228694648" sldId="380"/>
            <ac:cxnSpMk id="82" creationId="{18B484E5-C81D-41C5-BA60-44C8BE47A121}"/>
          </ac:cxnSpMkLst>
        </pc:cxnChg>
        <pc:cxnChg chg="mod">
          <ac:chgData name="Remi" userId="01e95399-d2fc-473f-86e9-5c2fee2cf8cd" providerId="ADAL" clId="{55D423D8-4187-43F3-B7BA-04C04F779BE1}" dt="2020-10-05T15:34:37.889" v="210"/>
          <ac:cxnSpMkLst>
            <pc:docMk/>
            <pc:sldMk cId="3228694648" sldId="380"/>
            <ac:cxnSpMk id="83" creationId="{62EF08CE-4F3A-4A8A-AC77-9B033B1A0DE9}"/>
          </ac:cxnSpMkLst>
        </pc:cxnChg>
        <pc:cxnChg chg="add mod">
          <ac:chgData name="Remi" userId="01e95399-d2fc-473f-86e9-5c2fee2cf8cd" providerId="ADAL" clId="{55D423D8-4187-43F3-B7BA-04C04F779BE1}" dt="2020-10-05T15:37:42.544" v="247" actId="14100"/>
          <ac:cxnSpMkLst>
            <pc:docMk/>
            <pc:sldMk cId="3228694648" sldId="380"/>
            <ac:cxnSpMk id="84" creationId="{69A758C7-B97A-4056-A38D-187BA1B03A49}"/>
          </ac:cxnSpMkLst>
        </pc:cxnChg>
        <pc:cxnChg chg="add mod">
          <ac:chgData name="Remi" userId="01e95399-d2fc-473f-86e9-5c2fee2cf8cd" providerId="ADAL" clId="{55D423D8-4187-43F3-B7BA-04C04F779BE1}" dt="2020-10-05T15:37:56.523" v="250" actId="14100"/>
          <ac:cxnSpMkLst>
            <pc:docMk/>
            <pc:sldMk cId="3228694648" sldId="380"/>
            <ac:cxnSpMk id="85" creationId="{4172FCFA-D602-4E4A-817F-C045729CB1E1}"/>
          </ac:cxnSpMkLst>
        </pc:cxnChg>
      </pc:sldChg>
      <pc:sldChg chg="addSp delSp modSp add mod">
        <pc:chgData name="Remi" userId="01e95399-d2fc-473f-86e9-5c2fee2cf8cd" providerId="ADAL" clId="{55D423D8-4187-43F3-B7BA-04C04F779BE1}" dt="2020-10-06T09:51:38.375" v="475"/>
        <pc:sldMkLst>
          <pc:docMk/>
          <pc:sldMk cId="2981831981" sldId="381"/>
        </pc:sldMkLst>
        <pc:spChg chg="mod">
          <ac:chgData name="Remi" userId="01e95399-d2fc-473f-86e9-5c2fee2cf8cd" providerId="ADAL" clId="{55D423D8-4187-43F3-B7BA-04C04F779BE1}" dt="2020-10-05T16:33:43.743" v="281" actId="20577"/>
          <ac:spMkLst>
            <pc:docMk/>
            <pc:sldMk cId="2981831981" sldId="381"/>
            <ac:spMk id="3" creationId="{292A17FE-E073-4C18-B2AF-F02C6DFAFC27}"/>
          </ac:spMkLst>
        </pc:spChg>
        <pc:spChg chg="mod">
          <ac:chgData name="Remi" userId="01e95399-d2fc-473f-86e9-5c2fee2cf8cd" providerId="ADAL" clId="{55D423D8-4187-43F3-B7BA-04C04F779BE1}" dt="2020-10-05T16:49:34.478" v="315" actId="20577"/>
          <ac:spMkLst>
            <pc:docMk/>
            <pc:sldMk cId="2981831981" sldId="381"/>
            <ac:spMk id="5" creationId="{00000000-0000-0000-0000-000000000000}"/>
          </ac:spMkLst>
        </pc:spChg>
        <pc:spChg chg="del">
          <ac:chgData name="Remi" userId="01e95399-d2fc-473f-86e9-5c2fee2cf8cd" providerId="ADAL" clId="{55D423D8-4187-43F3-B7BA-04C04F779BE1}" dt="2020-10-05T16:33:18.910" v="270" actId="478"/>
          <ac:spMkLst>
            <pc:docMk/>
            <pc:sldMk cId="2981831981" sldId="381"/>
            <ac:spMk id="27" creationId="{6346EB86-9820-499D-9E2C-7C351F56402B}"/>
          </ac:spMkLst>
        </pc:spChg>
        <pc:grpChg chg="del">
          <ac:chgData name="Remi" userId="01e95399-d2fc-473f-86e9-5c2fee2cf8cd" providerId="ADAL" clId="{55D423D8-4187-43F3-B7BA-04C04F779BE1}" dt="2020-10-05T16:33:18.910" v="270" actId="478"/>
          <ac:grpSpMkLst>
            <pc:docMk/>
            <pc:sldMk cId="2981831981" sldId="381"/>
            <ac:grpSpMk id="12" creationId="{03BF9661-3439-4BB5-A6A6-EF2B531FC7F8}"/>
          </ac:grpSpMkLst>
        </pc:grpChg>
        <pc:grpChg chg="del">
          <ac:chgData name="Remi" userId="01e95399-d2fc-473f-86e9-5c2fee2cf8cd" providerId="ADAL" clId="{55D423D8-4187-43F3-B7BA-04C04F779BE1}" dt="2020-10-05T16:33:18.910" v="270" actId="478"/>
          <ac:grpSpMkLst>
            <pc:docMk/>
            <pc:sldMk cId="2981831981" sldId="381"/>
            <ac:grpSpMk id="69" creationId="{8B583348-2AEC-429D-999A-F8FCD330C2EC}"/>
          </ac:grpSpMkLst>
        </pc:grpChg>
        <pc:grpChg chg="del">
          <ac:chgData name="Remi" userId="01e95399-d2fc-473f-86e9-5c2fee2cf8cd" providerId="ADAL" clId="{55D423D8-4187-43F3-B7BA-04C04F779BE1}" dt="2020-10-05T16:33:18.910" v="270" actId="478"/>
          <ac:grpSpMkLst>
            <pc:docMk/>
            <pc:sldMk cId="2981831981" sldId="381"/>
            <ac:grpSpMk id="74" creationId="{92D4024C-D3DB-4D04-8C66-80605804199C}"/>
          </ac:grpSpMkLst>
        </pc:grpChg>
        <pc:grpChg chg="del">
          <ac:chgData name="Remi" userId="01e95399-d2fc-473f-86e9-5c2fee2cf8cd" providerId="ADAL" clId="{55D423D8-4187-43F3-B7BA-04C04F779BE1}" dt="2020-10-05T16:33:18.910" v="270" actId="478"/>
          <ac:grpSpMkLst>
            <pc:docMk/>
            <pc:sldMk cId="2981831981" sldId="381"/>
            <ac:grpSpMk id="79" creationId="{C15E739D-1915-40C2-B4B1-FA9BC7E7EC70}"/>
          </ac:grpSpMkLst>
        </pc:grpChg>
        <pc:picChg chg="add mod">
          <ac:chgData name="Remi" userId="01e95399-d2fc-473f-86e9-5c2fee2cf8cd" providerId="ADAL" clId="{55D423D8-4187-43F3-B7BA-04C04F779BE1}" dt="2020-10-05T16:36:48.746" v="284" actId="1076"/>
          <ac:picMkLst>
            <pc:docMk/>
            <pc:sldMk cId="2981831981" sldId="381"/>
            <ac:picMk id="4" creationId="{4FA479DE-02A5-48B4-AC32-D5CB395038BF}"/>
          </ac:picMkLst>
        </pc:picChg>
        <pc:picChg chg="add del mod">
          <ac:chgData name="Remi" userId="01e95399-d2fc-473f-86e9-5c2fee2cf8cd" providerId="ADAL" clId="{55D423D8-4187-43F3-B7BA-04C04F779BE1}" dt="2020-10-05T16:36:45.074" v="282" actId="478"/>
          <ac:picMkLst>
            <pc:docMk/>
            <pc:sldMk cId="2981831981" sldId="381"/>
            <ac:picMk id="2050" creationId="{01AB8AB4-B537-4344-9529-7925933B46AA}"/>
          </ac:picMkLst>
        </pc:picChg>
        <pc:inkChg chg="add">
          <ac:chgData name="Remi" userId="01e95399-d2fc-473f-86e9-5c2fee2cf8cd" providerId="ADAL" clId="{55D423D8-4187-43F3-B7BA-04C04F779BE1}" dt="2020-10-06T09:51:38.375" v="475"/>
          <ac:inkMkLst>
            <pc:docMk/>
            <pc:sldMk cId="2981831981" sldId="381"/>
            <ac:inkMk id="6" creationId="{E6CBC91A-03FC-4D73-B4B5-4926DF661B76}"/>
          </ac:inkMkLst>
        </pc:inkChg>
        <pc:cxnChg chg="del mod">
          <ac:chgData name="Remi" userId="01e95399-d2fc-473f-86e9-5c2fee2cf8cd" providerId="ADAL" clId="{55D423D8-4187-43F3-B7BA-04C04F779BE1}" dt="2020-10-05T16:33:18.910" v="270" actId="478"/>
          <ac:cxnSpMkLst>
            <pc:docMk/>
            <pc:sldMk cId="2981831981" sldId="381"/>
            <ac:cxnSpMk id="31" creationId="{53BFEB4F-CA22-4726-8797-909B4D37F663}"/>
          </ac:cxnSpMkLst>
        </pc:cxnChg>
        <pc:cxnChg chg="del mod">
          <ac:chgData name="Remi" userId="01e95399-d2fc-473f-86e9-5c2fee2cf8cd" providerId="ADAL" clId="{55D423D8-4187-43F3-B7BA-04C04F779BE1}" dt="2020-10-05T16:33:18.910" v="270" actId="478"/>
          <ac:cxnSpMkLst>
            <pc:docMk/>
            <pc:sldMk cId="2981831981" sldId="381"/>
            <ac:cxnSpMk id="32" creationId="{87BAE5CB-0C99-42EB-BECA-93849DC826B1}"/>
          </ac:cxnSpMkLst>
        </pc:cxnChg>
        <pc:cxnChg chg="del">
          <ac:chgData name="Remi" userId="01e95399-d2fc-473f-86e9-5c2fee2cf8cd" providerId="ADAL" clId="{55D423D8-4187-43F3-B7BA-04C04F779BE1}" dt="2020-10-05T16:33:18.910" v="270" actId="478"/>
          <ac:cxnSpMkLst>
            <pc:docMk/>
            <pc:sldMk cId="2981831981" sldId="381"/>
            <ac:cxnSpMk id="35" creationId="{B2DD7EAE-D96F-40E5-9505-45AFDA6B44E8}"/>
          </ac:cxnSpMkLst>
        </pc:cxnChg>
        <pc:cxnChg chg="del">
          <ac:chgData name="Remi" userId="01e95399-d2fc-473f-86e9-5c2fee2cf8cd" providerId="ADAL" clId="{55D423D8-4187-43F3-B7BA-04C04F779BE1}" dt="2020-10-05T16:33:18.910" v="270" actId="478"/>
          <ac:cxnSpMkLst>
            <pc:docMk/>
            <pc:sldMk cId="2981831981" sldId="381"/>
            <ac:cxnSpMk id="36" creationId="{3EFCE584-F9C1-4CAC-B428-EEBD68638566}"/>
          </ac:cxnSpMkLst>
        </pc:cxnChg>
        <pc:cxnChg chg="mod">
          <ac:chgData name="Remi" userId="01e95399-d2fc-473f-86e9-5c2fee2cf8cd" providerId="ADAL" clId="{55D423D8-4187-43F3-B7BA-04C04F779BE1}" dt="2020-10-05T16:33:18.910" v="270" actId="478"/>
          <ac:cxnSpMkLst>
            <pc:docMk/>
            <pc:sldMk cId="2981831981" sldId="381"/>
            <ac:cxnSpMk id="45" creationId="{7089CBBE-833A-4303-AF27-A14202796ECF}"/>
          </ac:cxnSpMkLst>
        </pc:cxnChg>
        <pc:cxnChg chg="mod">
          <ac:chgData name="Remi" userId="01e95399-d2fc-473f-86e9-5c2fee2cf8cd" providerId="ADAL" clId="{55D423D8-4187-43F3-B7BA-04C04F779BE1}" dt="2020-10-05T16:33:18.910" v="270" actId="478"/>
          <ac:cxnSpMkLst>
            <pc:docMk/>
            <pc:sldMk cId="2981831981" sldId="381"/>
            <ac:cxnSpMk id="46" creationId="{710D4872-4070-42A3-A974-EF17E0EF2538}"/>
          </ac:cxnSpMkLst>
        </pc:cxnChg>
        <pc:cxnChg chg="del">
          <ac:chgData name="Remi" userId="01e95399-d2fc-473f-86e9-5c2fee2cf8cd" providerId="ADAL" clId="{55D423D8-4187-43F3-B7BA-04C04F779BE1}" dt="2020-10-05T16:33:18.910" v="270" actId="478"/>
          <ac:cxnSpMkLst>
            <pc:docMk/>
            <pc:sldMk cId="2981831981" sldId="381"/>
            <ac:cxnSpMk id="54" creationId="{11938F64-DACE-4311-9A87-EB53D1F12126}"/>
          </ac:cxnSpMkLst>
        </pc:cxnChg>
        <pc:cxnChg chg="mod">
          <ac:chgData name="Remi" userId="01e95399-d2fc-473f-86e9-5c2fee2cf8cd" providerId="ADAL" clId="{55D423D8-4187-43F3-B7BA-04C04F779BE1}" dt="2020-10-05T16:33:18.910" v="270" actId="478"/>
          <ac:cxnSpMkLst>
            <pc:docMk/>
            <pc:sldMk cId="2981831981" sldId="381"/>
            <ac:cxnSpMk id="72" creationId="{1C7F0FF5-878F-47B6-9F37-6BC9D501DD90}"/>
          </ac:cxnSpMkLst>
        </pc:cxnChg>
        <pc:cxnChg chg="mod">
          <ac:chgData name="Remi" userId="01e95399-d2fc-473f-86e9-5c2fee2cf8cd" providerId="ADAL" clId="{55D423D8-4187-43F3-B7BA-04C04F779BE1}" dt="2020-10-05T16:33:18.910" v="270" actId="478"/>
          <ac:cxnSpMkLst>
            <pc:docMk/>
            <pc:sldMk cId="2981831981" sldId="381"/>
            <ac:cxnSpMk id="73" creationId="{C2D6208B-EAE4-40A7-A64B-C868550AE47E}"/>
          </ac:cxnSpMkLst>
        </pc:cxnChg>
        <pc:cxnChg chg="mod">
          <ac:chgData name="Remi" userId="01e95399-d2fc-473f-86e9-5c2fee2cf8cd" providerId="ADAL" clId="{55D423D8-4187-43F3-B7BA-04C04F779BE1}" dt="2020-10-05T16:33:18.910" v="270" actId="478"/>
          <ac:cxnSpMkLst>
            <pc:docMk/>
            <pc:sldMk cId="2981831981" sldId="381"/>
            <ac:cxnSpMk id="77" creationId="{75912283-E189-4EB2-AA77-D2E4C1047054}"/>
          </ac:cxnSpMkLst>
        </pc:cxnChg>
        <pc:cxnChg chg="mod">
          <ac:chgData name="Remi" userId="01e95399-d2fc-473f-86e9-5c2fee2cf8cd" providerId="ADAL" clId="{55D423D8-4187-43F3-B7BA-04C04F779BE1}" dt="2020-10-05T16:33:18.910" v="270" actId="478"/>
          <ac:cxnSpMkLst>
            <pc:docMk/>
            <pc:sldMk cId="2981831981" sldId="381"/>
            <ac:cxnSpMk id="78" creationId="{2A0282D0-FC26-4862-830E-B7D593068ED9}"/>
          </ac:cxnSpMkLst>
        </pc:cxnChg>
        <pc:cxnChg chg="mod">
          <ac:chgData name="Remi" userId="01e95399-d2fc-473f-86e9-5c2fee2cf8cd" providerId="ADAL" clId="{55D423D8-4187-43F3-B7BA-04C04F779BE1}" dt="2020-10-05T16:33:18.910" v="270" actId="478"/>
          <ac:cxnSpMkLst>
            <pc:docMk/>
            <pc:sldMk cId="2981831981" sldId="381"/>
            <ac:cxnSpMk id="82" creationId="{18B484E5-C81D-41C5-BA60-44C8BE47A121}"/>
          </ac:cxnSpMkLst>
        </pc:cxnChg>
        <pc:cxnChg chg="mod">
          <ac:chgData name="Remi" userId="01e95399-d2fc-473f-86e9-5c2fee2cf8cd" providerId="ADAL" clId="{55D423D8-4187-43F3-B7BA-04C04F779BE1}" dt="2020-10-05T16:33:18.910" v="270" actId="478"/>
          <ac:cxnSpMkLst>
            <pc:docMk/>
            <pc:sldMk cId="2981831981" sldId="381"/>
            <ac:cxnSpMk id="83" creationId="{62EF08CE-4F3A-4A8A-AC77-9B033B1A0DE9}"/>
          </ac:cxnSpMkLst>
        </pc:cxnChg>
        <pc:cxnChg chg="del">
          <ac:chgData name="Remi" userId="01e95399-d2fc-473f-86e9-5c2fee2cf8cd" providerId="ADAL" clId="{55D423D8-4187-43F3-B7BA-04C04F779BE1}" dt="2020-10-05T16:33:18.910" v="270" actId="478"/>
          <ac:cxnSpMkLst>
            <pc:docMk/>
            <pc:sldMk cId="2981831981" sldId="381"/>
            <ac:cxnSpMk id="84" creationId="{69A758C7-B97A-4056-A38D-187BA1B03A49}"/>
          </ac:cxnSpMkLst>
        </pc:cxnChg>
        <pc:cxnChg chg="del">
          <ac:chgData name="Remi" userId="01e95399-d2fc-473f-86e9-5c2fee2cf8cd" providerId="ADAL" clId="{55D423D8-4187-43F3-B7BA-04C04F779BE1}" dt="2020-10-05T16:33:18.910" v="270" actId="478"/>
          <ac:cxnSpMkLst>
            <pc:docMk/>
            <pc:sldMk cId="2981831981" sldId="381"/>
            <ac:cxnSpMk id="85" creationId="{4172FCFA-D602-4E4A-817F-C045729CB1E1}"/>
          </ac:cxnSpMkLst>
        </pc:cxnChg>
      </pc:sldChg>
      <pc:sldChg chg="add del">
        <pc:chgData name="Remi" userId="01e95399-d2fc-473f-86e9-5c2fee2cf8cd" providerId="ADAL" clId="{55D423D8-4187-43F3-B7BA-04C04F779BE1}" dt="2020-10-05T16:49:43.765" v="317" actId="47"/>
        <pc:sldMkLst>
          <pc:docMk/>
          <pc:sldMk cId="3682622894" sldId="382"/>
        </pc:sldMkLst>
      </pc:sldChg>
      <pc:sldChg chg="add del">
        <pc:chgData name="Remi" userId="01e95399-d2fc-473f-86e9-5c2fee2cf8cd" providerId="ADAL" clId="{55D423D8-4187-43F3-B7BA-04C04F779BE1}" dt="2020-10-05T16:48:55.617" v="289"/>
        <pc:sldMkLst>
          <pc:docMk/>
          <pc:sldMk cId="2243332764" sldId="383"/>
        </pc:sldMkLst>
      </pc:sldChg>
      <pc:sldChg chg="add del">
        <pc:chgData name="Remi" userId="01e95399-d2fc-473f-86e9-5c2fee2cf8cd" providerId="ADAL" clId="{55D423D8-4187-43F3-B7BA-04C04F779BE1}" dt="2020-10-05T16:53:39.515" v="454" actId="47"/>
        <pc:sldMkLst>
          <pc:docMk/>
          <pc:sldMk cId="2746167714" sldId="383"/>
        </pc:sldMkLst>
      </pc:sldChg>
      <pc:sldChg chg="addSp delSp modSp add mod">
        <pc:chgData name="Remi" userId="01e95399-d2fc-473f-86e9-5c2fee2cf8cd" providerId="ADAL" clId="{55D423D8-4187-43F3-B7BA-04C04F779BE1}" dt="2020-10-06T09:51:38.375" v="475"/>
        <pc:sldMkLst>
          <pc:docMk/>
          <pc:sldMk cId="1654147298" sldId="384"/>
        </pc:sldMkLst>
        <pc:spChg chg="add mod">
          <ac:chgData name="Remi" userId="01e95399-d2fc-473f-86e9-5c2fee2cf8cd" providerId="ADAL" clId="{55D423D8-4187-43F3-B7BA-04C04F779BE1}" dt="2020-10-05T16:53:20.948" v="453" actId="20577"/>
          <ac:spMkLst>
            <pc:docMk/>
            <pc:sldMk cId="1654147298" sldId="384"/>
            <ac:spMk id="2" creationId="{DBEDA8E3-326B-4CC4-B77A-DC47593061B3}"/>
          </ac:spMkLst>
        </pc:spChg>
        <pc:spChg chg="mod">
          <ac:chgData name="Remi" userId="01e95399-d2fc-473f-86e9-5c2fee2cf8cd" providerId="ADAL" clId="{55D423D8-4187-43F3-B7BA-04C04F779BE1}" dt="2020-10-05T16:50:01.237" v="321" actId="6549"/>
          <ac:spMkLst>
            <pc:docMk/>
            <pc:sldMk cId="1654147298" sldId="384"/>
            <ac:spMk id="3" creationId="{292A17FE-E073-4C18-B2AF-F02C6DFAFC27}"/>
          </ac:spMkLst>
        </pc:spChg>
        <pc:spChg chg="del">
          <ac:chgData name="Remi" userId="01e95399-d2fc-473f-86e9-5c2fee2cf8cd" providerId="ADAL" clId="{55D423D8-4187-43F3-B7BA-04C04F779BE1}" dt="2020-10-05T16:50:43.542" v="349" actId="478"/>
          <ac:spMkLst>
            <pc:docMk/>
            <pc:sldMk cId="1654147298" sldId="384"/>
            <ac:spMk id="8" creationId="{00000000-0000-0000-0000-000000000000}"/>
          </ac:spMkLst>
        </pc:spChg>
        <pc:picChg chg="del">
          <ac:chgData name="Remi" userId="01e95399-d2fc-473f-86e9-5c2fee2cf8cd" providerId="ADAL" clId="{55D423D8-4187-43F3-B7BA-04C04F779BE1}" dt="2020-10-05T16:49:57.165" v="318" actId="478"/>
          <ac:picMkLst>
            <pc:docMk/>
            <pc:sldMk cId="1654147298" sldId="384"/>
            <ac:picMk id="4" creationId="{4FA479DE-02A5-48B4-AC32-D5CB395038BF}"/>
          </ac:picMkLst>
        </pc:picChg>
        <pc:picChg chg="add mod">
          <ac:chgData name="Remi" userId="01e95399-d2fc-473f-86e9-5c2fee2cf8cd" providerId="ADAL" clId="{55D423D8-4187-43F3-B7BA-04C04F779BE1}" dt="2020-10-05T16:52:47.988" v="406" actId="1076"/>
          <ac:picMkLst>
            <pc:docMk/>
            <pc:sldMk cId="1654147298" sldId="384"/>
            <ac:picMk id="3074" creationId="{005D9D8D-2516-4B61-AC09-2DF09F0DF63D}"/>
          </ac:picMkLst>
        </pc:picChg>
        <pc:picChg chg="add mod">
          <ac:chgData name="Remi" userId="01e95399-d2fc-473f-86e9-5c2fee2cf8cd" providerId="ADAL" clId="{55D423D8-4187-43F3-B7BA-04C04F779BE1}" dt="2020-10-05T16:52:50.173" v="407" actId="1076"/>
          <ac:picMkLst>
            <pc:docMk/>
            <pc:sldMk cId="1654147298" sldId="384"/>
            <ac:picMk id="3076" creationId="{DE2571AA-1840-44BB-979A-423F7AB277D6}"/>
          </ac:picMkLst>
        </pc:picChg>
        <pc:picChg chg="add mod">
          <ac:chgData name="Remi" userId="01e95399-d2fc-473f-86e9-5c2fee2cf8cd" providerId="ADAL" clId="{55D423D8-4187-43F3-B7BA-04C04F779BE1}" dt="2020-10-05T16:52:52.107" v="408" actId="1076"/>
          <ac:picMkLst>
            <pc:docMk/>
            <pc:sldMk cId="1654147298" sldId="384"/>
            <ac:picMk id="3078" creationId="{5413C281-8A76-4143-91B6-AA8B6D1180B6}"/>
          </ac:picMkLst>
        </pc:picChg>
        <pc:picChg chg="add mod">
          <ac:chgData name="Remi" userId="01e95399-d2fc-473f-86e9-5c2fee2cf8cd" providerId="ADAL" clId="{55D423D8-4187-43F3-B7BA-04C04F779BE1}" dt="2020-10-05T16:52:54.786" v="409" actId="1076"/>
          <ac:picMkLst>
            <pc:docMk/>
            <pc:sldMk cId="1654147298" sldId="384"/>
            <ac:picMk id="3080" creationId="{91AC6BE7-DE6C-4052-A12F-076F1E7D5F7E}"/>
          </ac:picMkLst>
        </pc:picChg>
        <pc:inkChg chg="add">
          <ac:chgData name="Remi" userId="01e95399-d2fc-473f-86e9-5c2fee2cf8cd" providerId="ADAL" clId="{55D423D8-4187-43F3-B7BA-04C04F779BE1}" dt="2020-10-06T09:51:38.375" v="475"/>
          <ac:inkMkLst>
            <pc:docMk/>
            <pc:sldMk cId="1654147298" sldId="384"/>
            <ac:inkMk id="6" creationId="{745553DE-E8D1-47CA-BAC8-32EDC480D78F}"/>
          </ac:inkMkLst>
        </pc:inkChg>
      </pc:sldChg>
      <pc:sldChg chg="addSp delSp add mod">
        <pc:chgData name="Remi" userId="01e95399-d2fc-473f-86e9-5c2fee2cf8cd" providerId="ADAL" clId="{55D423D8-4187-43F3-B7BA-04C04F779BE1}" dt="2020-10-06T08:57:13.176" v="470"/>
        <pc:sldMkLst>
          <pc:docMk/>
          <pc:sldMk cId="3315540605" sldId="385"/>
        </pc:sldMkLst>
        <pc:picChg chg="del">
          <ac:chgData name="Remi" userId="01e95399-d2fc-473f-86e9-5c2fee2cf8cd" providerId="ADAL" clId="{55D423D8-4187-43F3-B7BA-04C04F779BE1}" dt="2020-10-06T08:27:45.125" v="459" actId="478"/>
          <ac:picMkLst>
            <pc:docMk/>
            <pc:sldMk cId="3315540605" sldId="385"/>
            <ac:picMk id="52" creationId="{6CA9CA0C-5AE2-4F6F-AC1B-55C21F1CE081}"/>
          </ac:picMkLst>
        </pc:picChg>
        <pc:picChg chg="del">
          <ac:chgData name="Remi" userId="01e95399-d2fc-473f-86e9-5c2fee2cf8cd" providerId="ADAL" clId="{55D423D8-4187-43F3-B7BA-04C04F779BE1}" dt="2020-10-06T08:27:48.995" v="460" actId="478"/>
          <ac:picMkLst>
            <pc:docMk/>
            <pc:sldMk cId="3315540605" sldId="385"/>
            <ac:picMk id="54" creationId="{34711283-784F-4765-9C4D-BA966BEB0A00}"/>
          </ac:picMkLst>
        </pc:picChg>
        <pc:inkChg chg="add">
          <ac:chgData name="Remi" userId="01e95399-d2fc-473f-86e9-5c2fee2cf8cd" providerId="ADAL" clId="{55D423D8-4187-43F3-B7BA-04C04F779BE1}" dt="2020-10-06T08:45:43.478" v="461"/>
          <ac:inkMkLst>
            <pc:docMk/>
            <pc:sldMk cId="3315540605" sldId="385"/>
            <ac:inkMk id="2" creationId="{2DC7EF11-74EE-4055-A884-1244A7E887DD}"/>
          </ac:inkMkLst>
        </pc:inkChg>
        <pc:inkChg chg="add">
          <ac:chgData name="Remi" userId="01e95399-d2fc-473f-86e9-5c2fee2cf8cd" providerId="ADAL" clId="{55D423D8-4187-43F3-B7BA-04C04F779BE1}" dt="2020-10-06T08:57:13.176" v="470"/>
          <ac:inkMkLst>
            <pc:docMk/>
            <pc:sldMk cId="3315540605" sldId="385"/>
            <ac:inkMk id="4" creationId="{6562D790-ADB6-4FC1-A5FF-C589EAC746E5}"/>
          </ac:inkMkLst>
        </pc:inkChg>
      </pc:sldChg>
      <pc:sldChg chg="addSp delSp modSp add mod ord">
        <pc:chgData name="Remi" userId="01e95399-d2fc-473f-86e9-5c2fee2cf8cd" providerId="ADAL" clId="{55D423D8-4187-43F3-B7BA-04C04F779BE1}" dt="2020-10-06T09:56:29.494" v="479" actId="21"/>
        <pc:sldMkLst>
          <pc:docMk/>
          <pc:sldMk cId="3141962270" sldId="386"/>
        </pc:sldMkLst>
        <pc:picChg chg="add del mod">
          <ac:chgData name="Remi" userId="01e95399-d2fc-473f-86e9-5c2fee2cf8cd" providerId="ADAL" clId="{55D423D8-4187-43F3-B7BA-04C04F779BE1}" dt="2020-10-06T09:56:29.494" v="479" actId="21"/>
          <ac:picMkLst>
            <pc:docMk/>
            <pc:sldMk cId="3141962270" sldId="386"/>
            <ac:picMk id="6" creationId="{F040ABC4-DAA9-4894-A9EE-689BCB41941A}"/>
          </ac:picMkLst>
        </pc:picChg>
        <pc:picChg chg="del">
          <ac:chgData name="Remi" userId="01e95399-d2fc-473f-86e9-5c2fee2cf8cd" providerId="ADAL" clId="{55D423D8-4187-43F3-B7BA-04C04F779BE1}" dt="2020-10-06T08:49:32.078" v="466" actId="478"/>
          <ac:picMkLst>
            <pc:docMk/>
            <pc:sldMk cId="3141962270" sldId="386"/>
            <ac:picMk id="52" creationId="{6CA9CA0C-5AE2-4F6F-AC1B-55C21F1CE081}"/>
          </ac:picMkLst>
        </pc:picChg>
        <pc:picChg chg="del">
          <ac:chgData name="Remi" userId="01e95399-d2fc-473f-86e9-5c2fee2cf8cd" providerId="ADAL" clId="{55D423D8-4187-43F3-B7BA-04C04F779BE1}" dt="2020-10-06T08:49:33.161" v="467" actId="478"/>
          <ac:picMkLst>
            <pc:docMk/>
            <pc:sldMk cId="3141962270" sldId="386"/>
            <ac:picMk id="54" creationId="{34711283-784F-4765-9C4D-BA966BEB0A00}"/>
          </ac:picMkLst>
        </pc:picChg>
        <pc:inkChg chg="add">
          <ac:chgData name="Remi" userId="01e95399-d2fc-473f-86e9-5c2fee2cf8cd" providerId="ADAL" clId="{55D423D8-4187-43F3-B7BA-04C04F779BE1}" dt="2020-10-06T08:57:13.176" v="470"/>
          <ac:inkMkLst>
            <pc:docMk/>
            <pc:sldMk cId="3141962270" sldId="386"/>
            <ac:inkMk id="2" creationId="{448C5F8E-1A5D-4F6C-9E66-3D436E557789}"/>
          </ac:inkMkLst>
        </pc:inkChg>
        <pc:inkChg chg="del">
          <ac:chgData name="Remi" userId="01e95399-d2fc-473f-86e9-5c2fee2cf8cd" providerId="ADAL" clId="{55D423D8-4187-43F3-B7BA-04C04F779BE1}" dt="2020-10-06T08:49:35.664" v="469" actId="478"/>
          <ac:inkMkLst>
            <pc:docMk/>
            <pc:sldMk cId="3141962270" sldId="386"/>
            <ac:inkMk id="55" creationId="{E3AAC0A2-AF22-445C-B69F-600BEB32044F}"/>
          </ac:inkMkLst>
        </pc:inkChg>
        <pc:inkChg chg="del">
          <ac:chgData name="Remi" userId="01e95399-d2fc-473f-86e9-5c2fee2cf8cd" providerId="ADAL" clId="{55D423D8-4187-43F3-B7BA-04C04F779BE1}" dt="2020-10-06T08:49:34.688" v="468" actId="478"/>
          <ac:inkMkLst>
            <pc:docMk/>
            <pc:sldMk cId="3141962270" sldId="386"/>
            <ac:inkMk id="56" creationId="{CF8F8E47-F6E3-441F-8641-E996006B8FF9}"/>
          </ac:inkMkLst>
        </pc:inkChg>
      </pc:sldChg>
      <pc:sldChg chg="addSp delSp add del mod">
        <pc:chgData name="Remi" userId="01e95399-d2fc-473f-86e9-5c2fee2cf8cd" providerId="ADAL" clId="{55D423D8-4187-43F3-B7BA-04C04F779BE1}" dt="2020-10-06T09:56:46.722" v="484" actId="47"/>
        <pc:sldMkLst>
          <pc:docMk/>
          <pc:sldMk cId="3411528960" sldId="387"/>
        </pc:sldMkLst>
        <pc:inkChg chg="del">
          <ac:chgData name="Remi" userId="01e95399-d2fc-473f-86e9-5c2fee2cf8cd" providerId="ADAL" clId="{55D423D8-4187-43F3-B7BA-04C04F779BE1}" dt="2020-10-06T08:57:35.433" v="473" actId="478"/>
          <ac:inkMkLst>
            <pc:docMk/>
            <pc:sldMk cId="3411528960" sldId="387"/>
            <ac:inkMk id="2" creationId="{448C5F8E-1A5D-4F6C-9E66-3D436E557789}"/>
          </ac:inkMkLst>
        </pc:inkChg>
        <pc:inkChg chg="add">
          <ac:chgData name="Remi" userId="01e95399-d2fc-473f-86e9-5c2fee2cf8cd" providerId="ADAL" clId="{55D423D8-4187-43F3-B7BA-04C04F779BE1}" dt="2020-10-06T09:51:38.375" v="475"/>
          <ac:inkMkLst>
            <pc:docMk/>
            <pc:sldMk cId="3411528960" sldId="387"/>
            <ac:inkMk id="4" creationId="{671C2905-C2C6-4EF7-A1C5-2E344071ECFF}"/>
          </ac:inkMkLst>
        </pc:inkChg>
      </pc:sldChg>
      <pc:sldChg chg="addSp delSp add mod">
        <pc:chgData name="Remi" userId="01e95399-d2fc-473f-86e9-5c2fee2cf8cd" providerId="ADAL" clId="{55D423D8-4187-43F3-B7BA-04C04F779BE1}" dt="2020-10-06T09:51:38.375" v="475"/>
        <pc:sldMkLst>
          <pc:docMk/>
          <pc:sldMk cId="1857479610" sldId="388"/>
        </pc:sldMkLst>
        <pc:inkChg chg="del">
          <ac:chgData name="Remi" userId="01e95399-d2fc-473f-86e9-5c2fee2cf8cd" providerId="ADAL" clId="{55D423D8-4187-43F3-B7BA-04C04F779BE1}" dt="2020-10-06T08:57:41.367" v="474" actId="478"/>
          <ac:inkMkLst>
            <pc:docMk/>
            <pc:sldMk cId="1857479610" sldId="388"/>
            <ac:inkMk id="2" creationId="{448C5F8E-1A5D-4F6C-9E66-3D436E557789}"/>
          </ac:inkMkLst>
        </pc:inkChg>
        <pc:inkChg chg="add">
          <ac:chgData name="Remi" userId="01e95399-d2fc-473f-86e9-5c2fee2cf8cd" providerId="ADAL" clId="{55D423D8-4187-43F3-B7BA-04C04F779BE1}" dt="2020-10-06T09:51:38.375" v="475"/>
          <ac:inkMkLst>
            <pc:docMk/>
            <pc:sldMk cId="1857479610" sldId="388"/>
            <ac:inkMk id="4" creationId="{D9CF1810-C5F0-4CD0-A172-98FBB1D58BA6}"/>
          </ac:inkMkLst>
        </pc:inkChg>
      </pc:sldChg>
      <pc:sldChg chg="addSp modSp add mod">
        <pc:chgData name="Remi" userId="01e95399-d2fc-473f-86e9-5c2fee2cf8cd" providerId="ADAL" clId="{55D423D8-4187-43F3-B7BA-04C04F779BE1}" dt="2020-10-06T09:57:38.501" v="485"/>
        <pc:sldMkLst>
          <pc:docMk/>
          <pc:sldMk cId="3768219832" sldId="389"/>
        </pc:sldMkLst>
        <pc:picChg chg="add mod">
          <ac:chgData name="Remi" userId="01e95399-d2fc-473f-86e9-5c2fee2cf8cd" providerId="ADAL" clId="{55D423D8-4187-43F3-B7BA-04C04F779BE1}" dt="2020-10-06T09:56:40.776" v="483" actId="14100"/>
          <ac:picMkLst>
            <pc:docMk/>
            <pc:sldMk cId="3768219832" sldId="389"/>
            <ac:picMk id="2" creationId="{7A6EE0DB-C8D2-4D53-8643-5F7E0C0132F9}"/>
          </ac:picMkLst>
        </pc:picChg>
        <pc:inkChg chg="add">
          <ac:chgData name="Remi" userId="01e95399-d2fc-473f-86e9-5c2fee2cf8cd" providerId="ADAL" clId="{55D423D8-4187-43F3-B7BA-04C04F779BE1}" dt="2020-10-06T09:57:38.501" v="485"/>
          <ac:inkMkLst>
            <pc:docMk/>
            <pc:sldMk cId="3768219832" sldId="389"/>
            <ac:inkMk id="6" creationId="{FE3DE119-5129-47D4-AEC0-D73C056E89F3}"/>
          </ac:inkMkLst>
        </pc:inkChg>
      </pc:sldChg>
    </pc:docChg>
  </pc:docChgLst>
  <pc:docChgLst>
    <pc:chgData name="Rémi GRIOT" userId="404fa6aa-8cbe-48db-b1d6-0c660de8b4e2" providerId="ADAL" clId="{0A090528-A1EE-463C-9AAC-2D3E1FF4C569}"/>
    <pc:docChg chg="undo custSel addSld delSld modSld">
      <pc:chgData name="Rémi GRIOT" userId="404fa6aa-8cbe-48db-b1d6-0c660de8b4e2" providerId="ADAL" clId="{0A090528-A1EE-463C-9AAC-2D3E1FF4C569}" dt="2022-04-04T13:43:57.248" v="597" actId="478"/>
      <pc:docMkLst>
        <pc:docMk/>
      </pc:docMkLst>
      <pc:sldChg chg="add">
        <pc:chgData name="Rémi GRIOT" userId="404fa6aa-8cbe-48db-b1d6-0c660de8b4e2" providerId="ADAL" clId="{0A090528-A1EE-463C-9AAC-2D3E1FF4C569}" dt="2022-04-04T06:52:32.314" v="57"/>
        <pc:sldMkLst>
          <pc:docMk/>
          <pc:sldMk cId="268047158" sldId="264"/>
        </pc:sldMkLst>
      </pc:sldChg>
      <pc:sldChg chg="del">
        <pc:chgData name="Rémi GRIOT" userId="404fa6aa-8cbe-48db-b1d6-0c660de8b4e2" providerId="ADAL" clId="{0A090528-A1EE-463C-9AAC-2D3E1FF4C569}" dt="2022-04-04T06:52:25.819" v="56" actId="2696"/>
        <pc:sldMkLst>
          <pc:docMk/>
          <pc:sldMk cId="2396962967" sldId="264"/>
        </pc:sldMkLst>
      </pc:sldChg>
      <pc:sldChg chg="add">
        <pc:chgData name="Rémi GRIOT" userId="404fa6aa-8cbe-48db-b1d6-0c660de8b4e2" providerId="ADAL" clId="{0A090528-A1EE-463C-9AAC-2D3E1FF4C569}" dt="2022-04-04T06:52:32.314" v="57"/>
        <pc:sldMkLst>
          <pc:docMk/>
          <pc:sldMk cId="535260606" sldId="265"/>
        </pc:sldMkLst>
      </pc:sldChg>
      <pc:sldChg chg="del">
        <pc:chgData name="Rémi GRIOT" userId="404fa6aa-8cbe-48db-b1d6-0c660de8b4e2" providerId="ADAL" clId="{0A090528-A1EE-463C-9AAC-2D3E1FF4C569}" dt="2022-04-04T06:52:25.819" v="56" actId="2696"/>
        <pc:sldMkLst>
          <pc:docMk/>
          <pc:sldMk cId="930597105" sldId="265"/>
        </pc:sldMkLst>
      </pc:sldChg>
      <pc:sldChg chg="add">
        <pc:chgData name="Rémi GRIOT" userId="404fa6aa-8cbe-48db-b1d6-0c660de8b4e2" providerId="ADAL" clId="{0A090528-A1EE-463C-9AAC-2D3E1FF4C569}" dt="2022-04-04T06:52:32.314" v="57"/>
        <pc:sldMkLst>
          <pc:docMk/>
          <pc:sldMk cId="349580909" sldId="281"/>
        </pc:sldMkLst>
      </pc:sldChg>
      <pc:sldChg chg="del">
        <pc:chgData name="Rémi GRIOT" userId="404fa6aa-8cbe-48db-b1d6-0c660de8b4e2" providerId="ADAL" clId="{0A090528-A1EE-463C-9AAC-2D3E1FF4C569}" dt="2022-04-04T06:52:25.819" v="56" actId="2696"/>
        <pc:sldMkLst>
          <pc:docMk/>
          <pc:sldMk cId="536605526" sldId="281"/>
        </pc:sldMkLst>
      </pc:sldChg>
      <pc:sldChg chg="addSp delSp modSp mod">
        <pc:chgData name="Rémi GRIOT" userId="404fa6aa-8cbe-48db-b1d6-0c660de8b4e2" providerId="ADAL" clId="{0A090528-A1EE-463C-9AAC-2D3E1FF4C569}" dt="2022-04-04T13:00:46.585" v="585" actId="20577"/>
        <pc:sldMkLst>
          <pc:docMk/>
          <pc:sldMk cId="2494060004" sldId="334"/>
        </pc:sldMkLst>
        <pc:spChg chg="add del mod">
          <ac:chgData name="Rémi GRIOT" userId="404fa6aa-8cbe-48db-b1d6-0c660de8b4e2" providerId="ADAL" clId="{0A090528-A1EE-463C-9AAC-2D3E1FF4C569}" dt="2022-04-04T12:51:31.304" v="343" actId="478"/>
          <ac:spMkLst>
            <pc:docMk/>
            <pc:sldMk cId="2494060004" sldId="334"/>
            <ac:spMk id="3" creationId="{5AFF4027-46D4-4A5A-B74B-663A94CA505B}"/>
          </ac:spMkLst>
        </pc:spChg>
        <pc:spChg chg="del">
          <ac:chgData name="Rémi GRIOT" userId="404fa6aa-8cbe-48db-b1d6-0c660de8b4e2" providerId="ADAL" clId="{0A090528-A1EE-463C-9AAC-2D3E1FF4C569}" dt="2022-04-04T12:51:26.904" v="342" actId="478"/>
          <ac:spMkLst>
            <pc:docMk/>
            <pc:sldMk cId="2494060004" sldId="334"/>
            <ac:spMk id="7" creationId="{00000000-0000-0000-0000-000000000000}"/>
          </ac:spMkLst>
        </pc:spChg>
        <pc:spChg chg="mod">
          <ac:chgData name="Rémi GRIOT" userId="404fa6aa-8cbe-48db-b1d6-0c660de8b4e2" providerId="ADAL" clId="{0A090528-A1EE-463C-9AAC-2D3E1FF4C569}" dt="2022-04-04T12:48:22.574" v="221" actId="14100"/>
          <ac:spMkLst>
            <pc:docMk/>
            <pc:sldMk cId="2494060004" sldId="334"/>
            <ac:spMk id="8" creationId="{00000000-0000-0000-0000-000000000000}"/>
          </ac:spMkLst>
        </pc:spChg>
        <pc:spChg chg="mod">
          <ac:chgData name="Rémi GRIOT" userId="404fa6aa-8cbe-48db-b1d6-0c660de8b4e2" providerId="ADAL" clId="{0A090528-A1EE-463C-9AAC-2D3E1FF4C569}" dt="2022-04-04T12:48:31.972" v="223" actId="14100"/>
          <ac:spMkLst>
            <pc:docMk/>
            <pc:sldMk cId="2494060004" sldId="334"/>
            <ac:spMk id="10" creationId="{00000000-0000-0000-0000-000000000000}"/>
          </ac:spMkLst>
        </pc:spChg>
        <pc:spChg chg="add del mod">
          <ac:chgData name="Rémi GRIOT" userId="404fa6aa-8cbe-48db-b1d6-0c660de8b4e2" providerId="ADAL" clId="{0A090528-A1EE-463C-9AAC-2D3E1FF4C569}" dt="2022-04-04T12:48:37.655" v="226" actId="478"/>
          <ac:spMkLst>
            <pc:docMk/>
            <pc:sldMk cId="2494060004" sldId="334"/>
            <ac:spMk id="11" creationId="{F2A8217A-2A9A-4B49-B036-D6F62B08D6CC}"/>
          </ac:spMkLst>
        </pc:spChg>
        <pc:spChg chg="mod">
          <ac:chgData name="Rémi GRIOT" userId="404fa6aa-8cbe-48db-b1d6-0c660de8b4e2" providerId="ADAL" clId="{0A090528-A1EE-463C-9AAC-2D3E1FF4C569}" dt="2022-04-04T12:51:20.980" v="341" actId="14100"/>
          <ac:spMkLst>
            <pc:docMk/>
            <pc:sldMk cId="2494060004" sldId="334"/>
            <ac:spMk id="12" creationId="{00000000-0000-0000-0000-000000000000}"/>
          </ac:spMkLst>
        </pc:spChg>
        <pc:spChg chg="add mod">
          <ac:chgData name="Rémi GRIOT" userId="404fa6aa-8cbe-48db-b1d6-0c660de8b4e2" providerId="ADAL" clId="{0A090528-A1EE-463C-9AAC-2D3E1FF4C569}" dt="2022-04-04T13:00:46.585" v="585" actId="20577"/>
          <ac:spMkLst>
            <pc:docMk/>
            <pc:sldMk cId="2494060004" sldId="334"/>
            <ac:spMk id="13" creationId="{56EFCA10-E232-417B-9568-EBE0194CF41C}"/>
          </ac:spMkLst>
        </pc:spChg>
        <pc:picChg chg="mod">
          <ac:chgData name="Rémi GRIOT" userId="404fa6aa-8cbe-48db-b1d6-0c660de8b4e2" providerId="ADAL" clId="{0A090528-A1EE-463C-9AAC-2D3E1FF4C569}" dt="2022-04-04T12:48:28.559" v="222" actId="1076"/>
          <ac:picMkLst>
            <pc:docMk/>
            <pc:sldMk cId="2494060004" sldId="334"/>
            <ac:picMk id="1026" creationId="{00000000-0000-0000-0000-000000000000}"/>
          </ac:picMkLst>
        </pc:picChg>
      </pc:sldChg>
      <pc:sldChg chg="modSp mod">
        <pc:chgData name="Rémi GRIOT" userId="404fa6aa-8cbe-48db-b1d6-0c660de8b4e2" providerId="ADAL" clId="{0A090528-A1EE-463C-9AAC-2D3E1FF4C569}" dt="2022-04-04T13:01:45.252" v="590" actId="14100"/>
        <pc:sldMkLst>
          <pc:docMk/>
          <pc:sldMk cId="3839562843" sldId="335"/>
        </pc:sldMkLst>
        <pc:spChg chg="mod">
          <ac:chgData name="Rémi GRIOT" userId="404fa6aa-8cbe-48db-b1d6-0c660de8b4e2" providerId="ADAL" clId="{0A090528-A1EE-463C-9AAC-2D3E1FF4C569}" dt="2022-04-04T13:01:28.256" v="587" actId="5793"/>
          <ac:spMkLst>
            <pc:docMk/>
            <pc:sldMk cId="3839562843" sldId="335"/>
            <ac:spMk id="10" creationId="{00000000-0000-0000-0000-000000000000}"/>
          </ac:spMkLst>
        </pc:spChg>
        <pc:picChg chg="mod">
          <ac:chgData name="Rémi GRIOT" userId="404fa6aa-8cbe-48db-b1d6-0c660de8b4e2" providerId="ADAL" clId="{0A090528-A1EE-463C-9AAC-2D3E1FF4C569}" dt="2022-04-04T13:01:45.252" v="590" actId="14100"/>
          <ac:picMkLst>
            <pc:docMk/>
            <pc:sldMk cId="3839562843" sldId="335"/>
            <ac:picMk id="2" creationId="{00000000-0000-0000-0000-000000000000}"/>
          </ac:picMkLst>
        </pc:picChg>
      </pc:sldChg>
      <pc:sldChg chg="modSp">
        <pc:chgData name="Rémi GRIOT" userId="404fa6aa-8cbe-48db-b1d6-0c660de8b4e2" providerId="ADAL" clId="{0A090528-A1EE-463C-9AAC-2D3E1FF4C569}" dt="2022-04-04T10:33:03.253" v="220" actId="20577"/>
        <pc:sldMkLst>
          <pc:docMk/>
          <pc:sldMk cId="1395769868" sldId="341"/>
        </pc:sldMkLst>
        <pc:spChg chg="mod">
          <ac:chgData name="Rémi GRIOT" userId="404fa6aa-8cbe-48db-b1d6-0c660de8b4e2" providerId="ADAL" clId="{0A090528-A1EE-463C-9AAC-2D3E1FF4C569}" dt="2022-04-04T10:33:03.253" v="220" actId="20577"/>
          <ac:spMkLst>
            <pc:docMk/>
            <pc:sldMk cId="1395769868" sldId="341"/>
            <ac:spMk id="12" creationId="{00000000-0000-0000-0000-000000000000}"/>
          </ac:spMkLst>
        </pc:spChg>
      </pc:sldChg>
      <pc:sldChg chg="modSp mod">
        <pc:chgData name="Rémi GRIOT" userId="404fa6aa-8cbe-48db-b1d6-0c660de8b4e2" providerId="ADAL" clId="{0A090528-A1EE-463C-9AAC-2D3E1FF4C569}" dt="2022-04-04T13:16:50.183" v="595" actId="20577"/>
        <pc:sldMkLst>
          <pc:docMk/>
          <pc:sldMk cId="2964806294" sldId="343"/>
        </pc:sldMkLst>
        <pc:spChg chg="mod">
          <ac:chgData name="Rémi GRIOT" userId="404fa6aa-8cbe-48db-b1d6-0c660de8b4e2" providerId="ADAL" clId="{0A090528-A1EE-463C-9AAC-2D3E1FF4C569}" dt="2022-04-04T13:16:50.183" v="595" actId="20577"/>
          <ac:spMkLst>
            <pc:docMk/>
            <pc:sldMk cId="2964806294" sldId="343"/>
            <ac:spMk id="5" creationId="{00000000-0000-0000-0000-000000000000}"/>
          </ac:spMkLst>
        </pc:spChg>
      </pc:sldChg>
      <pc:sldChg chg="delSp modSp mod">
        <pc:chgData name="Rémi GRIOT" userId="404fa6aa-8cbe-48db-b1d6-0c660de8b4e2" providerId="ADAL" clId="{0A090528-A1EE-463C-9AAC-2D3E1FF4C569}" dt="2022-04-04T13:10:45.230" v="592" actId="313"/>
        <pc:sldMkLst>
          <pc:docMk/>
          <pc:sldMk cId="4056339272" sldId="345"/>
        </pc:sldMkLst>
        <pc:spChg chg="mod">
          <ac:chgData name="Rémi GRIOT" userId="404fa6aa-8cbe-48db-b1d6-0c660de8b4e2" providerId="ADAL" clId="{0A090528-A1EE-463C-9AAC-2D3E1FF4C569}" dt="2022-04-04T13:10:45.230" v="592" actId="313"/>
          <ac:spMkLst>
            <pc:docMk/>
            <pc:sldMk cId="4056339272" sldId="345"/>
            <ac:spMk id="10" creationId="{00000000-0000-0000-0000-000000000000}"/>
          </ac:spMkLst>
        </pc:spChg>
        <pc:inkChg chg="del">
          <ac:chgData name="Rémi GRIOT" userId="404fa6aa-8cbe-48db-b1d6-0c660de8b4e2" providerId="ADAL" clId="{0A090528-A1EE-463C-9AAC-2D3E1FF4C569}" dt="2022-04-04T13:10:41.850" v="591" actId="478"/>
          <ac:inkMkLst>
            <pc:docMk/>
            <pc:sldMk cId="4056339272" sldId="345"/>
            <ac:inkMk id="12" creationId="{63F035FA-F568-4E5D-B4A2-40EC907126F0}"/>
          </ac:inkMkLst>
        </pc:inkChg>
      </pc:sldChg>
      <pc:sldChg chg="delSp mod">
        <pc:chgData name="Rémi GRIOT" userId="404fa6aa-8cbe-48db-b1d6-0c660de8b4e2" providerId="ADAL" clId="{0A090528-A1EE-463C-9AAC-2D3E1FF4C569}" dt="2022-04-04T13:43:57.248" v="597" actId="478"/>
        <pc:sldMkLst>
          <pc:docMk/>
          <pc:sldMk cId="2491697033" sldId="373"/>
        </pc:sldMkLst>
        <pc:inkChg chg="del">
          <ac:chgData name="Rémi GRIOT" userId="404fa6aa-8cbe-48db-b1d6-0c660de8b4e2" providerId="ADAL" clId="{0A090528-A1EE-463C-9AAC-2D3E1FF4C569}" dt="2022-04-04T13:43:53.747" v="596" actId="478"/>
          <ac:inkMkLst>
            <pc:docMk/>
            <pc:sldMk cId="2491697033" sldId="373"/>
            <ac:inkMk id="55" creationId="{E3AAC0A2-AF22-445C-B69F-600BEB32044F}"/>
          </ac:inkMkLst>
        </pc:inkChg>
        <pc:inkChg chg="del">
          <ac:chgData name="Rémi GRIOT" userId="404fa6aa-8cbe-48db-b1d6-0c660de8b4e2" providerId="ADAL" clId="{0A090528-A1EE-463C-9AAC-2D3E1FF4C569}" dt="2022-04-04T13:43:57.248" v="597" actId="478"/>
          <ac:inkMkLst>
            <pc:docMk/>
            <pc:sldMk cId="2491697033" sldId="373"/>
            <ac:inkMk id="56" creationId="{CF8F8E47-F6E3-441F-8641-E996006B8FF9}"/>
          </ac:inkMkLst>
        </pc:inkChg>
      </pc:sldChg>
      <pc:sldChg chg="add">
        <pc:chgData name="Rémi GRIOT" userId="404fa6aa-8cbe-48db-b1d6-0c660de8b4e2" providerId="ADAL" clId="{0A090528-A1EE-463C-9AAC-2D3E1FF4C569}" dt="2022-04-04T06:52:32.314" v="57"/>
        <pc:sldMkLst>
          <pc:docMk/>
          <pc:sldMk cId="343035816" sldId="422"/>
        </pc:sldMkLst>
      </pc:sldChg>
      <pc:sldChg chg="addSp delSp modSp del mod">
        <pc:chgData name="Rémi GRIOT" userId="404fa6aa-8cbe-48db-b1d6-0c660de8b4e2" providerId="ADAL" clId="{0A090528-A1EE-463C-9AAC-2D3E1FF4C569}" dt="2022-04-04T06:52:25.819" v="56" actId="2696"/>
        <pc:sldMkLst>
          <pc:docMk/>
          <pc:sldMk cId="2636353475" sldId="422"/>
        </pc:sldMkLst>
        <pc:spChg chg="add del mod">
          <ac:chgData name="Rémi GRIOT" userId="404fa6aa-8cbe-48db-b1d6-0c660de8b4e2" providerId="ADAL" clId="{0A090528-A1EE-463C-9AAC-2D3E1FF4C569}" dt="2022-04-04T06:51:56.911" v="38" actId="478"/>
          <ac:spMkLst>
            <pc:docMk/>
            <pc:sldMk cId="2636353475" sldId="422"/>
            <ac:spMk id="3" creationId="{4EC59F60-3AC1-43AE-A3EE-0ECBF0A3527E}"/>
          </ac:spMkLst>
        </pc:spChg>
        <pc:spChg chg="del">
          <ac:chgData name="Rémi GRIOT" userId="404fa6aa-8cbe-48db-b1d6-0c660de8b4e2" providerId="ADAL" clId="{0A090528-A1EE-463C-9AAC-2D3E1FF4C569}" dt="2022-04-04T06:51:25.784" v="25" actId="478"/>
          <ac:spMkLst>
            <pc:docMk/>
            <pc:sldMk cId="2636353475" sldId="422"/>
            <ac:spMk id="4" creationId="{5CADEB96-6331-45D4-91E0-5D03FF746DA9}"/>
          </ac:spMkLst>
        </pc:spChg>
        <pc:spChg chg="del">
          <ac:chgData name="Rémi GRIOT" userId="404fa6aa-8cbe-48db-b1d6-0c660de8b4e2" providerId="ADAL" clId="{0A090528-A1EE-463C-9AAC-2D3E1FF4C569}" dt="2022-04-04T06:51:53.713" v="37" actId="478"/>
          <ac:spMkLst>
            <pc:docMk/>
            <pc:sldMk cId="2636353475" sldId="422"/>
            <ac:spMk id="5" creationId="{62E05C90-4110-41A9-B987-60DD2E84CAB5}"/>
          </ac:spMkLst>
        </pc:spChg>
        <pc:spChg chg="mod">
          <ac:chgData name="Rémi GRIOT" userId="404fa6aa-8cbe-48db-b1d6-0c660de8b4e2" providerId="ADAL" clId="{0A090528-A1EE-463C-9AAC-2D3E1FF4C569}" dt="2022-04-04T06:50:51.977" v="22" actId="20577"/>
          <ac:spMkLst>
            <pc:docMk/>
            <pc:sldMk cId="2636353475" sldId="422"/>
            <ac:spMk id="9" creationId="{1829623D-6AFA-45FF-9193-EFDA405672E9}"/>
          </ac:spMkLst>
        </pc:spChg>
        <pc:spChg chg="add mod">
          <ac:chgData name="Rémi GRIOT" userId="404fa6aa-8cbe-48db-b1d6-0c660de8b4e2" providerId="ADAL" clId="{0A090528-A1EE-463C-9AAC-2D3E1FF4C569}" dt="2022-04-04T06:52:18.734" v="55" actId="20577"/>
          <ac:spMkLst>
            <pc:docMk/>
            <pc:sldMk cId="2636353475" sldId="422"/>
            <ac:spMk id="10" creationId="{03630574-ACCD-419F-9B14-B5BBA5FCFCB0}"/>
          </ac:spMkLst>
        </pc:spChg>
        <pc:picChg chg="add mod">
          <ac:chgData name="Rémi GRIOT" userId="404fa6aa-8cbe-48db-b1d6-0c660de8b4e2" providerId="ADAL" clId="{0A090528-A1EE-463C-9AAC-2D3E1FF4C569}" dt="2022-04-04T06:51:12.026" v="24"/>
          <ac:picMkLst>
            <pc:docMk/>
            <pc:sldMk cId="2636353475" sldId="422"/>
            <ac:picMk id="7" creationId="{F55CADEB-DD8C-4A31-BF81-EF9333BAC9A7}"/>
          </ac:picMkLst>
        </pc:picChg>
      </pc:sldChg>
      <pc:sldChg chg="del">
        <pc:chgData name="Rémi GRIOT" userId="404fa6aa-8cbe-48db-b1d6-0c660de8b4e2" providerId="ADAL" clId="{0A090528-A1EE-463C-9AAC-2D3E1FF4C569}" dt="2022-04-04T06:50:56.609" v="23" actId="47"/>
        <pc:sldMkLst>
          <pc:docMk/>
          <pc:sldMk cId="2480017227" sldId="424"/>
        </pc:sldMkLst>
      </pc:sldChg>
      <pc:sldChg chg="addSp delSp modSp add mod">
        <pc:chgData name="Rémi GRIOT" userId="404fa6aa-8cbe-48db-b1d6-0c660de8b4e2" providerId="ADAL" clId="{0A090528-A1EE-463C-9AAC-2D3E1FF4C569}" dt="2022-04-01T12:35:40.160" v="20" actId="478"/>
        <pc:sldMkLst>
          <pc:docMk/>
          <pc:sldMk cId="2056269463" sldId="425"/>
        </pc:sldMkLst>
        <pc:spChg chg="del">
          <ac:chgData name="Rémi GRIOT" userId="404fa6aa-8cbe-48db-b1d6-0c660de8b4e2" providerId="ADAL" clId="{0A090528-A1EE-463C-9AAC-2D3E1FF4C569}" dt="2022-04-01T12:34:13.613" v="1" actId="478"/>
          <ac:spMkLst>
            <pc:docMk/>
            <pc:sldMk cId="2056269463" sldId="425"/>
            <ac:spMk id="3" creationId="{E3C6940D-9FEC-453A-A0EC-BC80822BFC1C}"/>
          </ac:spMkLst>
        </pc:spChg>
        <pc:spChg chg="add del mod">
          <ac:chgData name="Rémi GRIOT" userId="404fa6aa-8cbe-48db-b1d6-0c660de8b4e2" providerId="ADAL" clId="{0A090528-A1EE-463C-9AAC-2D3E1FF4C569}" dt="2022-04-01T12:34:38.127" v="4" actId="478"/>
          <ac:spMkLst>
            <pc:docMk/>
            <pc:sldMk cId="2056269463" sldId="425"/>
            <ac:spMk id="5" creationId="{5E90E599-793C-4CA2-9F0E-B7EDF7E17502}"/>
          </ac:spMkLst>
        </pc:spChg>
        <pc:spChg chg="del">
          <ac:chgData name="Rémi GRIOT" userId="404fa6aa-8cbe-48db-b1d6-0c660de8b4e2" providerId="ADAL" clId="{0A090528-A1EE-463C-9AAC-2D3E1FF4C569}" dt="2022-04-01T12:35:36.314" v="19" actId="478"/>
          <ac:spMkLst>
            <pc:docMk/>
            <pc:sldMk cId="2056269463" sldId="425"/>
            <ac:spMk id="7" creationId="{147382D2-252B-46AF-8197-9CB7DF4FF425}"/>
          </ac:spMkLst>
        </pc:spChg>
        <pc:spChg chg="add del mod">
          <ac:chgData name="Rémi GRIOT" userId="404fa6aa-8cbe-48db-b1d6-0c660de8b4e2" providerId="ADAL" clId="{0A090528-A1EE-463C-9AAC-2D3E1FF4C569}" dt="2022-04-01T12:35:40.160" v="20" actId="478"/>
          <ac:spMkLst>
            <pc:docMk/>
            <pc:sldMk cId="2056269463" sldId="425"/>
            <ac:spMk id="12" creationId="{62246D1A-436A-433B-B5A8-5D5F8F0C2D57}"/>
          </ac:spMkLst>
        </pc:spChg>
        <pc:graphicFrameChg chg="add del mod">
          <ac:chgData name="Rémi GRIOT" userId="404fa6aa-8cbe-48db-b1d6-0c660de8b4e2" providerId="ADAL" clId="{0A090528-A1EE-463C-9AAC-2D3E1FF4C569}" dt="2022-04-01T12:34:42.722" v="8"/>
          <ac:graphicFrameMkLst>
            <pc:docMk/>
            <pc:sldMk cId="2056269463" sldId="425"/>
            <ac:graphicFrameMk id="8" creationId="{70487924-FC69-4C66-AD38-99522B820186}"/>
          </ac:graphicFrameMkLst>
        </pc:graphicFrameChg>
        <pc:graphicFrameChg chg="add del mod">
          <ac:chgData name="Rémi GRIOT" userId="404fa6aa-8cbe-48db-b1d6-0c660de8b4e2" providerId="ADAL" clId="{0A090528-A1EE-463C-9AAC-2D3E1FF4C569}" dt="2022-04-01T12:35:02.893" v="12"/>
          <ac:graphicFrameMkLst>
            <pc:docMk/>
            <pc:sldMk cId="2056269463" sldId="425"/>
            <ac:graphicFrameMk id="9" creationId="{032824FE-3B6C-416D-9DB7-210AD88552B3}"/>
          </ac:graphicFrameMkLst>
        </pc:graphicFrameChg>
        <pc:graphicFrameChg chg="add mod modGraphic">
          <ac:chgData name="Rémi GRIOT" userId="404fa6aa-8cbe-48db-b1d6-0c660de8b4e2" providerId="ADAL" clId="{0A090528-A1EE-463C-9AAC-2D3E1FF4C569}" dt="2022-04-01T12:35:19.506" v="18" actId="1076"/>
          <ac:graphicFrameMkLst>
            <pc:docMk/>
            <pc:sldMk cId="2056269463" sldId="425"/>
            <ac:graphicFrameMk id="10" creationId="{D461DDD6-FC25-4686-90FC-430B4C2503B9}"/>
          </ac:graphicFrameMkLst>
        </pc:graphicFrameChg>
      </pc:sldChg>
      <pc:sldChg chg="add">
        <pc:chgData name="Rémi GRIOT" userId="404fa6aa-8cbe-48db-b1d6-0c660de8b4e2" providerId="ADAL" clId="{0A090528-A1EE-463C-9AAC-2D3E1FF4C569}" dt="2022-04-01T12:38:31.374" v="21"/>
        <pc:sldMkLst>
          <pc:docMk/>
          <pc:sldMk cId="453464919" sldId="426"/>
        </pc:sldMkLst>
      </pc:sldChg>
      <pc:sldChg chg="add del">
        <pc:chgData name="Rémi GRIOT" userId="404fa6aa-8cbe-48db-b1d6-0c660de8b4e2" providerId="ADAL" clId="{0A090528-A1EE-463C-9AAC-2D3E1FF4C569}" dt="2022-04-01T12:34:18.780" v="3"/>
        <pc:sldMkLst>
          <pc:docMk/>
          <pc:sldMk cId="1735866627" sldId="426"/>
        </pc:sldMkLst>
      </pc:sldChg>
      <pc:sldChg chg="modSp mod">
        <pc:chgData name="Rémi GRIOT" userId="404fa6aa-8cbe-48db-b1d6-0c660de8b4e2" providerId="ADAL" clId="{0A090528-A1EE-463C-9AAC-2D3E1FF4C569}" dt="2022-04-04T09:46:26.642" v="215" actId="113"/>
        <pc:sldMkLst>
          <pc:docMk/>
          <pc:sldMk cId="1344599130" sldId="428"/>
        </pc:sldMkLst>
        <pc:spChg chg="mod">
          <ac:chgData name="Rémi GRIOT" userId="404fa6aa-8cbe-48db-b1d6-0c660de8b4e2" providerId="ADAL" clId="{0A090528-A1EE-463C-9AAC-2D3E1FF4C569}" dt="2022-04-04T09:46:26.642" v="215" actId="113"/>
          <ac:spMkLst>
            <pc:docMk/>
            <pc:sldMk cId="1344599130" sldId="428"/>
            <ac:spMk id="11" creationId="{7ADE94CE-B60D-4C74-B7FF-ECAC43218319}"/>
          </ac:spMkLst>
        </pc:spChg>
      </pc:sldChg>
      <pc:sldMasterChg chg="delSldLayout">
        <pc:chgData name="Rémi GRIOT" userId="404fa6aa-8cbe-48db-b1d6-0c660de8b4e2" providerId="ADAL" clId="{0A090528-A1EE-463C-9AAC-2D3E1FF4C569}" dt="2022-04-04T06:52:25.819" v="56" actId="2696"/>
        <pc:sldMasterMkLst>
          <pc:docMk/>
          <pc:sldMasterMk cId="2710810916" sldId="2147483648"/>
        </pc:sldMasterMkLst>
        <pc:sldLayoutChg chg="del">
          <pc:chgData name="Rémi GRIOT" userId="404fa6aa-8cbe-48db-b1d6-0c660de8b4e2" providerId="ADAL" clId="{0A090528-A1EE-463C-9AAC-2D3E1FF4C569}" dt="2022-04-04T06:52:25.819" v="56" actId="2696"/>
          <pc:sldLayoutMkLst>
            <pc:docMk/>
            <pc:sldMasterMk cId="2710810916" sldId="2147483648"/>
            <pc:sldLayoutMk cId="1330810518" sldId="214748365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Feuil1!$B$1</c:f>
              <c:strCache>
                <c:ptCount val="1"/>
                <c:pt idx="0">
                  <c:v>Compétence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Feuil1!$A$2:$A$6</c:f>
              <c:strCache>
                <c:ptCount val="5"/>
                <c:pt idx="0">
                  <c:v>Electronique
- Analogique
- Numérique</c:v>
                </c:pt>
                <c:pt idx="1">
                  <c:v>Fabrication Numérique</c:v>
                </c:pt>
                <c:pt idx="2">
                  <c:v>Programmation
- Embarquée
- UX</c:v>
                </c:pt>
                <c:pt idx="3">
                  <c:v>Conception
- 2D
- 3D</c:v>
                </c:pt>
                <c:pt idx="4">
                  <c:v>Méthodologie</c:v>
                </c:pt>
              </c:strCache>
            </c:strRef>
          </c:cat>
          <c:val>
            <c:numRef>
              <c:f>Feuil1!$B$2:$B$6</c:f>
              <c:numCache>
                <c:formatCode>General</c:formatCode>
                <c:ptCount val="5"/>
                <c:pt idx="0">
                  <c:v>4</c:v>
                </c:pt>
                <c:pt idx="1">
                  <c:v>2</c:v>
                </c:pt>
                <c:pt idx="2">
                  <c:v>3</c:v>
                </c:pt>
                <c:pt idx="3">
                  <c:v>4</c:v>
                </c:pt>
                <c:pt idx="4">
                  <c:v>5</c:v>
                </c:pt>
              </c:numCache>
            </c:numRef>
          </c:val>
          <c:extLst>
            <c:ext xmlns:c16="http://schemas.microsoft.com/office/drawing/2014/chart" uri="{C3380CC4-5D6E-409C-BE32-E72D297353CC}">
              <c16:uniqueId val="{00000000-7A38-4E95-9439-1EF0DA3B84AA}"/>
            </c:ext>
          </c:extLst>
        </c:ser>
        <c:dLbls>
          <c:showLegendKey val="0"/>
          <c:showVal val="0"/>
          <c:showCatName val="0"/>
          <c:showSerName val="0"/>
          <c:showPercent val="0"/>
          <c:showBubbleSize val="0"/>
        </c:dLbls>
        <c:axId val="408623664"/>
        <c:axId val="194210096"/>
      </c:radarChart>
      <c:catAx>
        <c:axId val="4086236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94210096"/>
        <c:crosses val="autoZero"/>
        <c:auto val="1"/>
        <c:lblAlgn val="ctr"/>
        <c:lblOffset val="100"/>
        <c:noMultiLvlLbl val="0"/>
      </c:catAx>
      <c:valAx>
        <c:axId val="19421009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408623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Feuil1!$B$1</c:f>
              <c:strCache>
                <c:ptCount val="1"/>
                <c:pt idx="0">
                  <c:v>Qualité</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Feuil1!$A$2:$A$6</c:f>
              <c:strCache>
                <c:ptCount val="5"/>
                <c:pt idx="0">
                  <c:v>Creativité</c:v>
                </c:pt>
                <c:pt idx="1">
                  <c:v>Autonomie</c:v>
                </c:pt>
                <c:pt idx="2">
                  <c:v>Curiosité</c:v>
                </c:pt>
                <c:pt idx="3">
                  <c:v>Confiance</c:v>
                </c:pt>
                <c:pt idx="4">
                  <c:v>Enthousiasme</c:v>
                </c:pt>
              </c:strCache>
            </c:strRef>
          </c:cat>
          <c:val>
            <c:numRef>
              <c:f>Feuil1!$B$2:$B$6</c:f>
              <c:numCache>
                <c:formatCode>General</c:formatCode>
                <c:ptCount val="5"/>
                <c:pt idx="0">
                  <c:v>4</c:v>
                </c:pt>
                <c:pt idx="1">
                  <c:v>2</c:v>
                </c:pt>
                <c:pt idx="2">
                  <c:v>3</c:v>
                </c:pt>
                <c:pt idx="3">
                  <c:v>4</c:v>
                </c:pt>
                <c:pt idx="4">
                  <c:v>5</c:v>
                </c:pt>
              </c:numCache>
            </c:numRef>
          </c:val>
          <c:extLst>
            <c:ext xmlns:c16="http://schemas.microsoft.com/office/drawing/2014/chart" uri="{C3380CC4-5D6E-409C-BE32-E72D297353CC}">
              <c16:uniqueId val="{00000000-7A38-4E95-9439-1EF0DA3B84AA}"/>
            </c:ext>
          </c:extLst>
        </c:ser>
        <c:dLbls>
          <c:showLegendKey val="0"/>
          <c:showVal val="0"/>
          <c:showCatName val="0"/>
          <c:showSerName val="0"/>
          <c:showPercent val="0"/>
          <c:showBubbleSize val="0"/>
        </c:dLbls>
        <c:axId val="408623664"/>
        <c:axId val="194210096"/>
      </c:radarChart>
      <c:catAx>
        <c:axId val="4086236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94210096"/>
        <c:crosses val="autoZero"/>
        <c:auto val="1"/>
        <c:lblAlgn val="ctr"/>
        <c:lblOffset val="100"/>
        <c:noMultiLvlLbl val="0"/>
      </c:catAx>
      <c:valAx>
        <c:axId val="19421009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08623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853608-BE7E-491C-98DE-3BDD8D0E0504}" type="doc">
      <dgm:prSet loTypeId="urn:microsoft.com/office/officeart/2005/8/layout/process1" loCatId="process" qsTypeId="urn:microsoft.com/office/officeart/2005/8/quickstyle/simple1" qsCatId="simple" csTypeId="urn:microsoft.com/office/officeart/2005/8/colors/colorful1" csCatId="colorful" phldr="1"/>
      <dgm:spPr/>
    </dgm:pt>
    <dgm:pt modelId="{812450B8-01B4-49FE-83E0-195BC4ACD317}">
      <dgm:prSet phldrT="[Texte]" custT="1"/>
      <dgm:spPr/>
      <dgm:t>
        <a:bodyPr/>
        <a:lstStyle/>
        <a:p>
          <a:r>
            <a:rPr lang="fr-FR" sz="2400" b="1" kern="1200">
              <a:latin typeface="Calibri" panose="020F0502020204030204"/>
              <a:ea typeface="+mn-ea"/>
              <a:cs typeface="+mn-cs"/>
            </a:rPr>
            <a:t>Etape 2 </a:t>
          </a:r>
          <a:br>
            <a:rPr lang="fr-FR" sz="1400" b="1" kern="1200"/>
          </a:br>
          <a:r>
            <a:rPr lang="fr-FR" sz="1400" b="1" kern="1200"/>
            <a:t>Formation à l’utilisation de la machine</a:t>
          </a:r>
          <a:br>
            <a:rPr lang="fr-FR" sz="1400" b="1" kern="1200"/>
          </a:br>
          <a:br>
            <a:rPr lang="fr-FR" sz="1400" b="1" kern="1200"/>
          </a:br>
          <a:r>
            <a:rPr lang="fr-FR" sz="1400" b="0" kern="1200"/>
            <a:t>(5 personnes – 1h/1h30</a:t>
          </a:r>
          <a:r>
            <a:rPr lang="fr-FR" sz="1400" b="1" kern="1200"/>
            <a:t>)</a:t>
          </a:r>
          <a:br>
            <a:rPr lang="fr-FR" sz="1400" b="1" kern="1200"/>
          </a:br>
          <a:r>
            <a:rPr lang="fr-FR" sz="1400" b="0" kern="1200"/>
            <a:t>Matériel</a:t>
          </a:r>
          <a:br>
            <a:rPr lang="fr-FR" sz="1400" b="0" kern="1200"/>
          </a:br>
          <a:r>
            <a:rPr lang="fr-FR" sz="1400" b="0" kern="1200"/>
            <a:t>Logiciel</a:t>
          </a:r>
          <a:br>
            <a:rPr lang="fr-FR" sz="1400" b="0" kern="1200"/>
          </a:br>
          <a:r>
            <a:rPr lang="fr-FR" sz="1400" b="0" kern="1200"/>
            <a:t>Sécurité</a:t>
          </a:r>
          <a:br>
            <a:rPr lang="fr-FR" sz="1400" b="1" kern="1200"/>
          </a:br>
          <a:endParaRPr lang="fr-FR" sz="1400" kern="1200" dirty="0"/>
        </a:p>
      </dgm:t>
    </dgm:pt>
    <dgm:pt modelId="{C051A4AF-F76F-43B8-9AA8-7AA2FA4CBAA1}" type="parTrans" cxnId="{B9755A89-242B-42AB-AF71-D29A5DBF9D25}">
      <dgm:prSet/>
      <dgm:spPr/>
      <dgm:t>
        <a:bodyPr/>
        <a:lstStyle/>
        <a:p>
          <a:endParaRPr lang="fr-FR"/>
        </a:p>
      </dgm:t>
    </dgm:pt>
    <dgm:pt modelId="{5339E0C1-BED9-4703-8FB2-39D2A625B738}" type="sibTrans" cxnId="{B9755A89-242B-42AB-AF71-D29A5DBF9D25}">
      <dgm:prSet/>
      <dgm:spPr/>
      <dgm:t>
        <a:bodyPr/>
        <a:lstStyle/>
        <a:p>
          <a:endParaRPr lang="fr-FR"/>
        </a:p>
      </dgm:t>
    </dgm:pt>
    <dgm:pt modelId="{56B33F21-F94E-4B5D-96C3-1CB405C9C058}">
      <dgm:prSet phldrT="[Texte]" custT="1"/>
      <dgm:spPr/>
      <dgm:t>
        <a:bodyPr/>
        <a:lstStyle/>
        <a:p>
          <a:r>
            <a:rPr lang="fr-FR" sz="2400" b="1" dirty="0"/>
            <a:t>Etape 1</a:t>
          </a:r>
          <a:br>
            <a:rPr lang="fr-FR" sz="1400" b="1" dirty="0"/>
          </a:br>
          <a:r>
            <a:rPr lang="fr-FR" sz="1400" b="1" dirty="0"/>
            <a:t>Inscription</a:t>
          </a:r>
          <a:br>
            <a:rPr lang="fr-FR" sz="1400" b="1" dirty="0"/>
          </a:br>
          <a:endParaRPr lang="fr-FR" sz="1400" b="1" dirty="0"/>
        </a:p>
        <a:p>
          <a:r>
            <a:rPr lang="fr-FR" sz="1400" b="0" dirty="0"/>
            <a:t>(10 min)</a:t>
          </a:r>
          <a:br>
            <a:rPr lang="fr-FR" sz="1400" dirty="0"/>
          </a:br>
          <a:r>
            <a:rPr lang="fr-FR" sz="1400" dirty="0"/>
            <a:t>Accès Espace Moodle</a:t>
          </a:r>
          <a:br>
            <a:rPr lang="fr-FR" sz="1400" dirty="0"/>
          </a:br>
          <a:r>
            <a:rPr lang="fr-FR" sz="1400" dirty="0"/>
            <a:t>Règlement Intérieur</a:t>
          </a:r>
          <a:br>
            <a:rPr lang="fr-FR" sz="1400" dirty="0"/>
          </a:br>
          <a:r>
            <a:rPr lang="fr-FR" sz="1400" dirty="0"/>
            <a:t>Agenda</a:t>
          </a:r>
        </a:p>
      </dgm:t>
    </dgm:pt>
    <dgm:pt modelId="{0885E8CE-336E-4460-B618-D4603BFFB728}" type="sibTrans" cxnId="{CB8A46DE-6807-4488-98C4-D1AF956A7C38}">
      <dgm:prSet/>
      <dgm:spPr/>
      <dgm:t>
        <a:bodyPr/>
        <a:lstStyle/>
        <a:p>
          <a:endParaRPr lang="fr-FR"/>
        </a:p>
      </dgm:t>
    </dgm:pt>
    <dgm:pt modelId="{C7444438-9C81-4433-BDE7-0A8572D8A668}" type="parTrans" cxnId="{CB8A46DE-6807-4488-98C4-D1AF956A7C38}">
      <dgm:prSet/>
      <dgm:spPr/>
      <dgm:t>
        <a:bodyPr/>
        <a:lstStyle/>
        <a:p>
          <a:endParaRPr lang="fr-FR"/>
        </a:p>
      </dgm:t>
    </dgm:pt>
    <dgm:pt modelId="{F978689A-E813-48BA-9110-D0252026DB50}">
      <dgm:prSet phldrT="[Texte]" custT="1"/>
      <dgm:spPr/>
      <dgm:t>
        <a:bodyPr/>
        <a:lstStyle/>
        <a:p>
          <a:r>
            <a:rPr lang="fr-FR" sz="2400" b="1" kern="1200">
              <a:latin typeface="Calibri" panose="020F0502020204030204"/>
              <a:ea typeface="+mn-ea"/>
              <a:cs typeface="+mn-cs"/>
            </a:rPr>
            <a:t>Etape 3 </a:t>
          </a:r>
          <a:br>
            <a:rPr lang="fr-FR" sz="1400" b="1" kern="1200"/>
          </a:br>
          <a:r>
            <a:rPr lang="fr-FR" sz="1400" b="1" kern="1200"/>
            <a:t>Passer les épreuves pour obtenir l’Open Badge*</a:t>
          </a:r>
          <a:br>
            <a:rPr lang="fr-FR" sz="1400" b="1" kern="1200"/>
          </a:br>
          <a:endParaRPr lang="fr-FR" sz="1400" b="1" kern="1200"/>
        </a:p>
        <a:p>
          <a:r>
            <a:rPr lang="fr-FR" sz="1400" b="0" kern="1200"/>
            <a:t>QCM (10 min)</a:t>
          </a:r>
        </a:p>
        <a:p>
          <a:r>
            <a:rPr lang="fr-FR" sz="1400" b="0" kern="1200"/>
            <a:t>+</a:t>
          </a:r>
          <a:br>
            <a:rPr lang="fr-FR" sz="1400" b="0" kern="1200"/>
          </a:br>
          <a:r>
            <a:rPr lang="fr-FR" sz="1400" b="0" kern="1200"/>
            <a:t>Transfère de la photo d’un objet réalisé pendant la formation</a:t>
          </a:r>
          <a:endParaRPr lang="fr-FR" sz="1400" b="0" kern="1200" dirty="0"/>
        </a:p>
      </dgm:t>
    </dgm:pt>
    <dgm:pt modelId="{49E1A0F7-B41F-41F2-8777-ECBB8F607553}" type="parTrans" cxnId="{C2CE1B75-CD01-46FB-A11E-6C30D68BF490}">
      <dgm:prSet/>
      <dgm:spPr/>
      <dgm:t>
        <a:bodyPr/>
        <a:lstStyle/>
        <a:p>
          <a:endParaRPr lang="fr-FR"/>
        </a:p>
      </dgm:t>
    </dgm:pt>
    <dgm:pt modelId="{6E8D45D6-DF08-4EF0-80BA-93B193E1A04C}" type="sibTrans" cxnId="{C2CE1B75-CD01-46FB-A11E-6C30D68BF490}">
      <dgm:prSet/>
      <dgm:spPr/>
      <dgm:t>
        <a:bodyPr/>
        <a:lstStyle/>
        <a:p>
          <a:endParaRPr lang="fr-FR"/>
        </a:p>
      </dgm:t>
    </dgm:pt>
    <dgm:pt modelId="{2AD3C8CA-A312-4E43-954F-0ADEDC6D4634}">
      <dgm:prSet phldrT="[Texte]" custT="1"/>
      <dgm:spPr/>
      <dgm:t>
        <a:bodyPr/>
        <a:lstStyle/>
        <a:p>
          <a:r>
            <a:rPr lang="fr-FR" sz="2400" b="1" kern="1200">
              <a:latin typeface="Calibri" panose="020F0502020204030204"/>
              <a:ea typeface="+mn-ea"/>
              <a:cs typeface="+mn-cs"/>
            </a:rPr>
            <a:t>Etape 4</a:t>
          </a:r>
        </a:p>
        <a:p>
          <a:r>
            <a:rPr lang="fr-FR" sz="1400" b="1" kern="1200"/>
            <a:t>Open Badge décerné?</a:t>
          </a:r>
          <a:br>
            <a:rPr lang="fr-FR" sz="1400" b="1" kern="1200"/>
          </a:br>
          <a:br>
            <a:rPr lang="fr-FR" sz="1400" kern="1200"/>
          </a:br>
          <a:r>
            <a:rPr lang="fr-FR" sz="1400" kern="1200"/>
            <a:t>L’utilisateur peut utiliser les machines en relative autonomie</a:t>
          </a:r>
          <a:endParaRPr lang="fr-FR" sz="1400" kern="1200" dirty="0"/>
        </a:p>
      </dgm:t>
    </dgm:pt>
    <dgm:pt modelId="{C0CD1818-2B59-45B5-81EA-1AE9788CBB89}" type="parTrans" cxnId="{052B2D49-D0C6-4DE4-9C25-1ED5FD4FDD6A}">
      <dgm:prSet/>
      <dgm:spPr/>
      <dgm:t>
        <a:bodyPr/>
        <a:lstStyle/>
        <a:p>
          <a:endParaRPr lang="fr-FR"/>
        </a:p>
      </dgm:t>
    </dgm:pt>
    <dgm:pt modelId="{627B2270-A117-42D8-94CB-FDA977B16A0F}" type="sibTrans" cxnId="{052B2D49-D0C6-4DE4-9C25-1ED5FD4FDD6A}">
      <dgm:prSet/>
      <dgm:spPr/>
      <dgm:t>
        <a:bodyPr/>
        <a:lstStyle/>
        <a:p>
          <a:endParaRPr lang="fr-FR"/>
        </a:p>
      </dgm:t>
    </dgm:pt>
    <dgm:pt modelId="{3585EBEE-178C-4B20-BE8A-221088516C05}" type="pres">
      <dgm:prSet presAssocID="{A9853608-BE7E-491C-98DE-3BDD8D0E0504}" presName="Name0" presStyleCnt="0">
        <dgm:presLayoutVars>
          <dgm:dir/>
          <dgm:resizeHandles val="exact"/>
        </dgm:presLayoutVars>
      </dgm:prSet>
      <dgm:spPr/>
    </dgm:pt>
    <dgm:pt modelId="{6625E793-AAC7-45F6-8C56-E9B8F1C0D254}" type="pres">
      <dgm:prSet presAssocID="{56B33F21-F94E-4B5D-96C3-1CB405C9C058}" presName="node" presStyleLbl="node1" presStyleIdx="0" presStyleCnt="4">
        <dgm:presLayoutVars>
          <dgm:bulletEnabled val="1"/>
        </dgm:presLayoutVars>
      </dgm:prSet>
      <dgm:spPr/>
    </dgm:pt>
    <dgm:pt modelId="{C98C5828-3AA1-4F57-A69C-DBB1339B8B2B}" type="pres">
      <dgm:prSet presAssocID="{0885E8CE-336E-4460-B618-D4603BFFB728}" presName="sibTrans" presStyleLbl="sibTrans2D1" presStyleIdx="0" presStyleCnt="3"/>
      <dgm:spPr/>
    </dgm:pt>
    <dgm:pt modelId="{D159C429-8021-419C-BFEC-FDC70C502D46}" type="pres">
      <dgm:prSet presAssocID="{0885E8CE-336E-4460-B618-D4603BFFB728}" presName="connectorText" presStyleLbl="sibTrans2D1" presStyleIdx="0" presStyleCnt="3"/>
      <dgm:spPr/>
    </dgm:pt>
    <dgm:pt modelId="{B8178C7B-8809-4831-9462-5D5653574D22}" type="pres">
      <dgm:prSet presAssocID="{812450B8-01B4-49FE-83E0-195BC4ACD317}" presName="node" presStyleLbl="node1" presStyleIdx="1" presStyleCnt="4">
        <dgm:presLayoutVars>
          <dgm:bulletEnabled val="1"/>
        </dgm:presLayoutVars>
      </dgm:prSet>
      <dgm:spPr/>
    </dgm:pt>
    <dgm:pt modelId="{D655B8D4-EB70-4D0B-B2F5-A2C4E9B866C8}" type="pres">
      <dgm:prSet presAssocID="{5339E0C1-BED9-4703-8FB2-39D2A625B738}" presName="sibTrans" presStyleLbl="sibTrans2D1" presStyleIdx="1" presStyleCnt="3"/>
      <dgm:spPr/>
    </dgm:pt>
    <dgm:pt modelId="{5F688DD7-2D11-48BC-8B85-C9F640A0ED9B}" type="pres">
      <dgm:prSet presAssocID="{5339E0C1-BED9-4703-8FB2-39D2A625B738}" presName="connectorText" presStyleLbl="sibTrans2D1" presStyleIdx="1" presStyleCnt="3"/>
      <dgm:spPr/>
    </dgm:pt>
    <dgm:pt modelId="{653F6E3D-8C78-4552-AEC7-BB12B4CAE1A9}" type="pres">
      <dgm:prSet presAssocID="{F978689A-E813-48BA-9110-D0252026DB50}" presName="node" presStyleLbl="node1" presStyleIdx="2" presStyleCnt="4">
        <dgm:presLayoutVars>
          <dgm:bulletEnabled val="1"/>
        </dgm:presLayoutVars>
      </dgm:prSet>
      <dgm:spPr/>
    </dgm:pt>
    <dgm:pt modelId="{425A5E3F-8C2A-41F6-B16A-62D7CA4E44C7}" type="pres">
      <dgm:prSet presAssocID="{6E8D45D6-DF08-4EF0-80BA-93B193E1A04C}" presName="sibTrans" presStyleLbl="sibTrans2D1" presStyleIdx="2" presStyleCnt="3"/>
      <dgm:spPr/>
    </dgm:pt>
    <dgm:pt modelId="{F1587DA6-3F07-496A-8392-8910233226B1}" type="pres">
      <dgm:prSet presAssocID="{6E8D45D6-DF08-4EF0-80BA-93B193E1A04C}" presName="connectorText" presStyleLbl="sibTrans2D1" presStyleIdx="2" presStyleCnt="3"/>
      <dgm:spPr/>
    </dgm:pt>
    <dgm:pt modelId="{2554197C-B0CB-4223-8403-CB051A0FD833}" type="pres">
      <dgm:prSet presAssocID="{2AD3C8CA-A312-4E43-954F-0ADEDC6D4634}" presName="node" presStyleLbl="node1" presStyleIdx="3" presStyleCnt="4">
        <dgm:presLayoutVars>
          <dgm:bulletEnabled val="1"/>
        </dgm:presLayoutVars>
      </dgm:prSet>
      <dgm:spPr/>
    </dgm:pt>
  </dgm:ptLst>
  <dgm:cxnLst>
    <dgm:cxn modelId="{31E8C40E-E22D-44AE-9E25-9BE260B32337}" type="presOf" srcId="{A9853608-BE7E-491C-98DE-3BDD8D0E0504}" destId="{3585EBEE-178C-4B20-BE8A-221088516C05}" srcOrd="0" destOrd="0" presId="urn:microsoft.com/office/officeart/2005/8/layout/process1"/>
    <dgm:cxn modelId="{489A542B-7F13-461A-BE59-13730F006780}" type="presOf" srcId="{0885E8CE-336E-4460-B618-D4603BFFB728}" destId="{D159C429-8021-419C-BFEC-FDC70C502D46}" srcOrd="1" destOrd="0" presId="urn:microsoft.com/office/officeart/2005/8/layout/process1"/>
    <dgm:cxn modelId="{052B2D49-D0C6-4DE4-9C25-1ED5FD4FDD6A}" srcId="{A9853608-BE7E-491C-98DE-3BDD8D0E0504}" destId="{2AD3C8CA-A312-4E43-954F-0ADEDC6D4634}" srcOrd="3" destOrd="0" parTransId="{C0CD1818-2B59-45B5-81EA-1AE9788CBB89}" sibTransId="{627B2270-A117-42D8-94CB-FDA977B16A0F}"/>
    <dgm:cxn modelId="{4352FA72-A0D0-4400-9FCD-CDBDFF43FF61}" type="presOf" srcId="{5339E0C1-BED9-4703-8FB2-39D2A625B738}" destId="{5F688DD7-2D11-48BC-8B85-C9F640A0ED9B}" srcOrd="1" destOrd="0" presId="urn:microsoft.com/office/officeart/2005/8/layout/process1"/>
    <dgm:cxn modelId="{C2CE1B75-CD01-46FB-A11E-6C30D68BF490}" srcId="{A9853608-BE7E-491C-98DE-3BDD8D0E0504}" destId="{F978689A-E813-48BA-9110-D0252026DB50}" srcOrd="2" destOrd="0" parTransId="{49E1A0F7-B41F-41F2-8777-ECBB8F607553}" sibTransId="{6E8D45D6-DF08-4EF0-80BA-93B193E1A04C}"/>
    <dgm:cxn modelId="{7DFE4D83-4182-42DE-B1F9-E0B35F518D52}" type="presOf" srcId="{56B33F21-F94E-4B5D-96C3-1CB405C9C058}" destId="{6625E793-AAC7-45F6-8C56-E9B8F1C0D254}" srcOrd="0" destOrd="0" presId="urn:microsoft.com/office/officeart/2005/8/layout/process1"/>
    <dgm:cxn modelId="{B9755A89-242B-42AB-AF71-D29A5DBF9D25}" srcId="{A9853608-BE7E-491C-98DE-3BDD8D0E0504}" destId="{812450B8-01B4-49FE-83E0-195BC4ACD317}" srcOrd="1" destOrd="0" parTransId="{C051A4AF-F76F-43B8-9AA8-7AA2FA4CBAA1}" sibTransId="{5339E0C1-BED9-4703-8FB2-39D2A625B738}"/>
    <dgm:cxn modelId="{7B7CF7A0-E675-40A4-8937-CB56822CD5A6}" type="presOf" srcId="{2AD3C8CA-A312-4E43-954F-0ADEDC6D4634}" destId="{2554197C-B0CB-4223-8403-CB051A0FD833}" srcOrd="0" destOrd="0" presId="urn:microsoft.com/office/officeart/2005/8/layout/process1"/>
    <dgm:cxn modelId="{175CD4AC-DDBB-465B-B970-D04AE9FC7AEB}" type="presOf" srcId="{5339E0C1-BED9-4703-8FB2-39D2A625B738}" destId="{D655B8D4-EB70-4D0B-B2F5-A2C4E9B866C8}" srcOrd="0" destOrd="0" presId="urn:microsoft.com/office/officeart/2005/8/layout/process1"/>
    <dgm:cxn modelId="{1E4524CA-2EBF-4AFD-99DD-030FE5902F23}" type="presOf" srcId="{0885E8CE-336E-4460-B618-D4603BFFB728}" destId="{C98C5828-3AA1-4F57-A69C-DBB1339B8B2B}" srcOrd="0" destOrd="0" presId="urn:microsoft.com/office/officeart/2005/8/layout/process1"/>
    <dgm:cxn modelId="{CB8A46DE-6807-4488-98C4-D1AF956A7C38}" srcId="{A9853608-BE7E-491C-98DE-3BDD8D0E0504}" destId="{56B33F21-F94E-4B5D-96C3-1CB405C9C058}" srcOrd="0" destOrd="0" parTransId="{C7444438-9C81-4433-BDE7-0A8572D8A668}" sibTransId="{0885E8CE-336E-4460-B618-D4603BFFB728}"/>
    <dgm:cxn modelId="{B654BEEB-F3A9-4810-916D-FA2C28C722C2}" type="presOf" srcId="{F978689A-E813-48BA-9110-D0252026DB50}" destId="{653F6E3D-8C78-4552-AEC7-BB12B4CAE1A9}" srcOrd="0" destOrd="0" presId="urn:microsoft.com/office/officeart/2005/8/layout/process1"/>
    <dgm:cxn modelId="{278A10EF-B8C9-429C-9135-B85F0DAEC1F5}" type="presOf" srcId="{812450B8-01B4-49FE-83E0-195BC4ACD317}" destId="{B8178C7B-8809-4831-9462-5D5653574D22}" srcOrd="0" destOrd="0" presId="urn:microsoft.com/office/officeart/2005/8/layout/process1"/>
    <dgm:cxn modelId="{1E3613EF-A601-48A5-9E8B-9C079DD5A47B}" type="presOf" srcId="{6E8D45D6-DF08-4EF0-80BA-93B193E1A04C}" destId="{425A5E3F-8C2A-41F6-B16A-62D7CA4E44C7}" srcOrd="0" destOrd="0" presId="urn:microsoft.com/office/officeart/2005/8/layout/process1"/>
    <dgm:cxn modelId="{62143EF4-15FB-44DE-A75F-D25A33D9D4F4}" type="presOf" srcId="{6E8D45D6-DF08-4EF0-80BA-93B193E1A04C}" destId="{F1587DA6-3F07-496A-8392-8910233226B1}" srcOrd="1" destOrd="0" presId="urn:microsoft.com/office/officeart/2005/8/layout/process1"/>
    <dgm:cxn modelId="{4364A317-D653-4EA5-A27E-ED88DE73EFB7}" type="presParOf" srcId="{3585EBEE-178C-4B20-BE8A-221088516C05}" destId="{6625E793-AAC7-45F6-8C56-E9B8F1C0D254}" srcOrd="0" destOrd="0" presId="urn:microsoft.com/office/officeart/2005/8/layout/process1"/>
    <dgm:cxn modelId="{CB22F75F-8516-43E6-98C4-ACBE663EC1FC}" type="presParOf" srcId="{3585EBEE-178C-4B20-BE8A-221088516C05}" destId="{C98C5828-3AA1-4F57-A69C-DBB1339B8B2B}" srcOrd="1" destOrd="0" presId="urn:microsoft.com/office/officeart/2005/8/layout/process1"/>
    <dgm:cxn modelId="{4BF41362-BFA1-4756-9786-63476EF22E91}" type="presParOf" srcId="{C98C5828-3AA1-4F57-A69C-DBB1339B8B2B}" destId="{D159C429-8021-419C-BFEC-FDC70C502D46}" srcOrd="0" destOrd="0" presId="urn:microsoft.com/office/officeart/2005/8/layout/process1"/>
    <dgm:cxn modelId="{53D201BD-211D-4DC8-8C87-FB590F74F86A}" type="presParOf" srcId="{3585EBEE-178C-4B20-BE8A-221088516C05}" destId="{B8178C7B-8809-4831-9462-5D5653574D22}" srcOrd="2" destOrd="0" presId="urn:microsoft.com/office/officeart/2005/8/layout/process1"/>
    <dgm:cxn modelId="{6184F45E-5AC4-4C84-8499-72C54B8073B0}" type="presParOf" srcId="{3585EBEE-178C-4B20-BE8A-221088516C05}" destId="{D655B8D4-EB70-4D0B-B2F5-A2C4E9B866C8}" srcOrd="3" destOrd="0" presId="urn:microsoft.com/office/officeart/2005/8/layout/process1"/>
    <dgm:cxn modelId="{9E9860BC-B20C-4E14-B6E1-ED2CDE181F1F}" type="presParOf" srcId="{D655B8D4-EB70-4D0B-B2F5-A2C4E9B866C8}" destId="{5F688DD7-2D11-48BC-8B85-C9F640A0ED9B}" srcOrd="0" destOrd="0" presId="urn:microsoft.com/office/officeart/2005/8/layout/process1"/>
    <dgm:cxn modelId="{F5E7DD1B-69EF-4648-B3EE-1BA3D3087DBC}" type="presParOf" srcId="{3585EBEE-178C-4B20-BE8A-221088516C05}" destId="{653F6E3D-8C78-4552-AEC7-BB12B4CAE1A9}" srcOrd="4" destOrd="0" presId="urn:microsoft.com/office/officeart/2005/8/layout/process1"/>
    <dgm:cxn modelId="{5816CB43-39CF-4948-B05F-9AC64510D448}" type="presParOf" srcId="{3585EBEE-178C-4B20-BE8A-221088516C05}" destId="{425A5E3F-8C2A-41F6-B16A-62D7CA4E44C7}" srcOrd="5" destOrd="0" presId="urn:microsoft.com/office/officeart/2005/8/layout/process1"/>
    <dgm:cxn modelId="{03568442-07E9-491C-B0F3-D4080C5C27B5}" type="presParOf" srcId="{425A5E3F-8C2A-41F6-B16A-62D7CA4E44C7}" destId="{F1587DA6-3F07-496A-8392-8910233226B1}" srcOrd="0" destOrd="0" presId="urn:microsoft.com/office/officeart/2005/8/layout/process1"/>
    <dgm:cxn modelId="{225DB2AB-DD84-4EAF-ABEE-CEA0EA851E63}" type="presParOf" srcId="{3585EBEE-178C-4B20-BE8A-221088516C05}" destId="{2554197C-B0CB-4223-8403-CB051A0FD833}"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5E793-AAC7-45F6-8C56-E9B8F1C0D254}">
      <dsp:nvSpPr>
        <dsp:cNvPr id="0" name=""/>
        <dsp:cNvSpPr/>
      </dsp:nvSpPr>
      <dsp:spPr>
        <a:xfrm>
          <a:off x="5170" y="420411"/>
          <a:ext cx="2260565" cy="265969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b="1" kern="1200" dirty="0"/>
            <a:t>Etape 1</a:t>
          </a:r>
          <a:br>
            <a:rPr lang="fr-FR" sz="1400" b="1" kern="1200" dirty="0"/>
          </a:br>
          <a:r>
            <a:rPr lang="fr-FR" sz="1400" b="1" kern="1200" dirty="0"/>
            <a:t>Inscription</a:t>
          </a:r>
          <a:br>
            <a:rPr lang="fr-FR" sz="1400" b="1" kern="1200" dirty="0"/>
          </a:br>
          <a:endParaRPr lang="fr-FR" sz="1400" b="1" kern="1200" dirty="0"/>
        </a:p>
        <a:p>
          <a:pPr marL="0" lvl="0" indent="0" algn="ctr" defTabSz="1066800">
            <a:lnSpc>
              <a:spcPct val="90000"/>
            </a:lnSpc>
            <a:spcBef>
              <a:spcPct val="0"/>
            </a:spcBef>
            <a:spcAft>
              <a:spcPct val="35000"/>
            </a:spcAft>
            <a:buNone/>
          </a:pPr>
          <a:r>
            <a:rPr lang="fr-FR" sz="1400" b="0" kern="1200" dirty="0"/>
            <a:t>(10 min)</a:t>
          </a:r>
          <a:br>
            <a:rPr lang="fr-FR" sz="1400" kern="1200" dirty="0"/>
          </a:br>
          <a:r>
            <a:rPr lang="fr-FR" sz="1400" kern="1200" dirty="0"/>
            <a:t>Accès Espace Moodle</a:t>
          </a:r>
          <a:br>
            <a:rPr lang="fr-FR" sz="1400" kern="1200" dirty="0"/>
          </a:br>
          <a:r>
            <a:rPr lang="fr-FR" sz="1400" kern="1200" dirty="0"/>
            <a:t>Règlement Intérieur</a:t>
          </a:r>
          <a:br>
            <a:rPr lang="fr-FR" sz="1400" kern="1200" dirty="0"/>
          </a:br>
          <a:r>
            <a:rPr lang="fr-FR" sz="1400" kern="1200" dirty="0"/>
            <a:t>Agenda</a:t>
          </a:r>
        </a:p>
      </dsp:txBody>
      <dsp:txXfrm>
        <a:off x="71380" y="486621"/>
        <a:ext cx="2128145" cy="2527276"/>
      </dsp:txXfrm>
    </dsp:sp>
    <dsp:sp modelId="{C98C5828-3AA1-4F57-A69C-DBB1339B8B2B}">
      <dsp:nvSpPr>
        <dsp:cNvPr id="0" name=""/>
        <dsp:cNvSpPr/>
      </dsp:nvSpPr>
      <dsp:spPr>
        <a:xfrm>
          <a:off x="2491792" y="1469949"/>
          <a:ext cx="479239" cy="56062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fr-FR" sz="2400" kern="1200"/>
        </a:p>
      </dsp:txBody>
      <dsp:txXfrm>
        <a:off x="2491792" y="1582073"/>
        <a:ext cx="335467" cy="336372"/>
      </dsp:txXfrm>
    </dsp:sp>
    <dsp:sp modelId="{B8178C7B-8809-4831-9462-5D5653574D22}">
      <dsp:nvSpPr>
        <dsp:cNvPr id="0" name=""/>
        <dsp:cNvSpPr/>
      </dsp:nvSpPr>
      <dsp:spPr>
        <a:xfrm>
          <a:off x="3169961" y="420411"/>
          <a:ext cx="2260565" cy="265969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b="1" kern="1200">
              <a:latin typeface="Calibri" panose="020F0502020204030204"/>
              <a:ea typeface="+mn-ea"/>
              <a:cs typeface="+mn-cs"/>
            </a:rPr>
            <a:t>Etape 2 </a:t>
          </a:r>
          <a:br>
            <a:rPr lang="fr-FR" sz="1400" b="1" kern="1200"/>
          </a:br>
          <a:r>
            <a:rPr lang="fr-FR" sz="1400" b="1" kern="1200"/>
            <a:t>Formation à l’utilisation de la machine</a:t>
          </a:r>
          <a:br>
            <a:rPr lang="fr-FR" sz="1400" b="1" kern="1200"/>
          </a:br>
          <a:br>
            <a:rPr lang="fr-FR" sz="1400" b="1" kern="1200"/>
          </a:br>
          <a:r>
            <a:rPr lang="fr-FR" sz="1400" b="0" kern="1200"/>
            <a:t>(5 personnes – 1h/1h30</a:t>
          </a:r>
          <a:r>
            <a:rPr lang="fr-FR" sz="1400" b="1" kern="1200"/>
            <a:t>)</a:t>
          </a:r>
          <a:br>
            <a:rPr lang="fr-FR" sz="1400" b="1" kern="1200"/>
          </a:br>
          <a:r>
            <a:rPr lang="fr-FR" sz="1400" b="0" kern="1200"/>
            <a:t>Matériel</a:t>
          </a:r>
          <a:br>
            <a:rPr lang="fr-FR" sz="1400" b="0" kern="1200"/>
          </a:br>
          <a:r>
            <a:rPr lang="fr-FR" sz="1400" b="0" kern="1200"/>
            <a:t>Logiciel</a:t>
          </a:r>
          <a:br>
            <a:rPr lang="fr-FR" sz="1400" b="0" kern="1200"/>
          </a:br>
          <a:r>
            <a:rPr lang="fr-FR" sz="1400" b="0" kern="1200"/>
            <a:t>Sécurité</a:t>
          </a:r>
          <a:br>
            <a:rPr lang="fr-FR" sz="1400" b="1" kern="1200"/>
          </a:br>
          <a:endParaRPr lang="fr-FR" sz="1400" kern="1200" dirty="0"/>
        </a:p>
      </dsp:txBody>
      <dsp:txXfrm>
        <a:off x="3236171" y="486621"/>
        <a:ext cx="2128145" cy="2527276"/>
      </dsp:txXfrm>
    </dsp:sp>
    <dsp:sp modelId="{D655B8D4-EB70-4D0B-B2F5-A2C4E9B866C8}">
      <dsp:nvSpPr>
        <dsp:cNvPr id="0" name=""/>
        <dsp:cNvSpPr/>
      </dsp:nvSpPr>
      <dsp:spPr>
        <a:xfrm>
          <a:off x="5656583" y="1469949"/>
          <a:ext cx="479239" cy="56062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fr-FR" sz="2400" kern="1200"/>
        </a:p>
      </dsp:txBody>
      <dsp:txXfrm>
        <a:off x="5656583" y="1582073"/>
        <a:ext cx="335467" cy="336372"/>
      </dsp:txXfrm>
    </dsp:sp>
    <dsp:sp modelId="{653F6E3D-8C78-4552-AEC7-BB12B4CAE1A9}">
      <dsp:nvSpPr>
        <dsp:cNvPr id="0" name=""/>
        <dsp:cNvSpPr/>
      </dsp:nvSpPr>
      <dsp:spPr>
        <a:xfrm>
          <a:off x="6334753" y="420411"/>
          <a:ext cx="2260565" cy="265969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b="1" kern="1200">
              <a:latin typeface="Calibri" panose="020F0502020204030204"/>
              <a:ea typeface="+mn-ea"/>
              <a:cs typeface="+mn-cs"/>
            </a:rPr>
            <a:t>Etape 3 </a:t>
          </a:r>
          <a:br>
            <a:rPr lang="fr-FR" sz="1400" b="1" kern="1200"/>
          </a:br>
          <a:r>
            <a:rPr lang="fr-FR" sz="1400" b="1" kern="1200"/>
            <a:t>Passer les épreuves pour obtenir l’Open Badge*</a:t>
          </a:r>
          <a:br>
            <a:rPr lang="fr-FR" sz="1400" b="1" kern="1200"/>
          </a:br>
          <a:endParaRPr lang="fr-FR" sz="1400" b="1" kern="1200"/>
        </a:p>
        <a:p>
          <a:pPr marL="0" lvl="0" indent="0" algn="ctr" defTabSz="1066800">
            <a:lnSpc>
              <a:spcPct val="90000"/>
            </a:lnSpc>
            <a:spcBef>
              <a:spcPct val="0"/>
            </a:spcBef>
            <a:spcAft>
              <a:spcPct val="35000"/>
            </a:spcAft>
            <a:buNone/>
          </a:pPr>
          <a:r>
            <a:rPr lang="fr-FR" sz="1400" b="0" kern="1200"/>
            <a:t>QCM (10 min)</a:t>
          </a:r>
        </a:p>
        <a:p>
          <a:pPr marL="0" lvl="0" indent="0" algn="ctr" defTabSz="1066800">
            <a:lnSpc>
              <a:spcPct val="90000"/>
            </a:lnSpc>
            <a:spcBef>
              <a:spcPct val="0"/>
            </a:spcBef>
            <a:spcAft>
              <a:spcPct val="35000"/>
            </a:spcAft>
            <a:buNone/>
          </a:pPr>
          <a:r>
            <a:rPr lang="fr-FR" sz="1400" b="0" kern="1200"/>
            <a:t>+</a:t>
          </a:r>
          <a:br>
            <a:rPr lang="fr-FR" sz="1400" b="0" kern="1200"/>
          </a:br>
          <a:r>
            <a:rPr lang="fr-FR" sz="1400" b="0" kern="1200"/>
            <a:t>Transfère de la photo d’un objet réalisé pendant la formation</a:t>
          </a:r>
          <a:endParaRPr lang="fr-FR" sz="1400" b="0" kern="1200" dirty="0"/>
        </a:p>
      </dsp:txBody>
      <dsp:txXfrm>
        <a:off x="6400963" y="486621"/>
        <a:ext cx="2128145" cy="2527276"/>
      </dsp:txXfrm>
    </dsp:sp>
    <dsp:sp modelId="{425A5E3F-8C2A-41F6-B16A-62D7CA4E44C7}">
      <dsp:nvSpPr>
        <dsp:cNvPr id="0" name=""/>
        <dsp:cNvSpPr/>
      </dsp:nvSpPr>
      <dsp:spPr>
        <a:xfrm>
          <a:off x="8821374" y="1469949"/>
          <a:ext cx="479239" cy="56062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fr-FR" sz="2400" kern="1200"/>
        </a:p>
      </dsp:txBody>
      <dsp:txXfrm>
        <a:off x="8821374" y="1582073"/>
        <a:ext cx="335467" cy="336372"/>
      </dsp:txXfrm>
    </dsp:sp>
    <dsp:sp modelId="{2554197C-B0CB-4223-8403-CB051A0FD833}">
      <dsp:nvSpPr>
        <dsp:cNvPr id="0" name=""/>
        <dsp:cNvSpPr/>
      </dsp:nvSpPr>
      <dsp:spPr>
        <a:xfrm>
          <a:off x="9499544" y="420411"/>
          <a:ext cx="2260565" cy="265969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b="1" kern="1200">
              <a:latin typeface="Calibri" panose="020F0502020204030204"/>
              <a:ea typeface="+mn-ea"/>
              <a:cs typeface="+mn-cs"/>
            </a:rPr>
            <a:t>Etape 4</a:t>
          </a:r>
        </a:p>
        <a:p>
          <a:pPr marL="0" lvl="0" indent="0" algn="ctr" defTabSz="1066800">
            <a:lnSpc>
              <a:spcPct val="90000"/>
            </a:lnSpc>
            <a:spcBef>
              <a:spcPct val="0"/>
            </a:spcBef>
            <a:spcAft>
              <a:spcPct val="35000"/>
            </a:spcAft>
            <a:buNone/>
          </a:pPr>
          <a:r>
            <a:rPr lang="fr-FR" sz="1400" b="1" kern="1200"/>
            <a:t>Open Badge décerné?</a:t>
          </a:r>
          <a:br>
            <a:rPr lang="fr-FR" sz="1400" b="1" kern="1200"/>
          </a:br>
          <a:br>
            <a:rPr lang="fr-FR" sz="1400" kern="1200"/>
          </a:br>
          <a:r>
            <a:rPr lang="fr-FR" sz="1400" kern="1200"/>
            <a:t>L’utilisateur peut utiliser les machines en relative autonomie</a:t>
          </a:r>
          <a:endParaRPr lang="fr-FR" sz="1400" kern="1200" dirty="0"/>
        </a:p>
      </dsp:txBody>
      <dsp:txXfrm>
        <a:off x="9565754" y="486621"/>
        <a:ext cx="2128145" cy="252727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1851" cy="498852"/>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sz="quarter" idx="1"/>
          </p:nvPr>
        </p:nvSpPr>
        <p:spPr>
          <a:xfrm>
            <a:off x="3858536" y="0"/>
            <a:ext cx="2951851" cy="498852"/>
          </a:xfrm>
          <a:prstGeom prst="rect">
            <a:avLst/>
          </a:prstGeom>
        </p:spPr>
        <p:txBody>
          <a:bodyPr vert="horz" lIns="91440" tIns="45720" rIns="91440" bIns="45720" rtlCol="0"/>
          <a:lstStyle>
            <a:lvl1pPr algn="r">
              <a:defRPr sz="1200"/>
            </a:lvl1pPr>
          </a:lstStyle>
          <a:p>
            <a:fld id="{A26F47A7-19F1-476E-B378-36C23ED3EA61}" type="datetimeFigureOut">
              <a:rPr lang="en-US" smtClean="0"/>
              <a:t>4/4/2022</a:t>
            </a:fld>
            <a:endParaRPr lang="en-US"/>
          </a:p>
        </p:txBody>
      </p:sp>
      <p:sp>
        <p:nvSpPr>
          <p:cNvPr id="4" name="Espace réservé du pied de page 3"/>
          <p:cNvSpPr>
            <a:spLocks noGrp="1"/>
          </p:cNvSpPr>
          <p:nvPr>
            <p:ph type="ftr" sz="quarter" idx="2"/>
          </p:nvPr>
        </p:nvSpPr>
        <p:spPr>
          <a:xfrm>
            <a:off x="0" y="9443662"/>
            <a:ext cx="2951851" cy="498851"/>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p:cNvSpPr>
            <a:spLocks noGrp="1"/>
          </p:cNvSpPr>
          <p:nvPr>
            <p:ph type="sldNum" sz="quarter" idx="3"/>
          </p:nvPr>
        </p:nvSpPr>
        <p:spPr>
          <a:xfrm>
            <a:off x="3858536" y="9443662"/>
            <a:ext cx="2951851" cy="498851"/>
          </a:xfrm>
          <a:prstGeom prst="rect">
            <a:avLst/>
          </a:prstGeom>
        </p:spPr>
        <p:txBody>
          <a:bodyPr vert="horz" lIns="91440" tIns="45720" rIns="91440" bIns="45720" rtlCol="0" anchor="b"/>
          <a:lstStyle>
            <a:lvl1pPr algn="r">
              <a:defRPr sz="1200"/>
            </a:lvl1pPr>
          </a:lstStyle>
          <a:p>
            <a:fld id="{AA8E5DE9-F93D-4EBA-801D-CA36A80B3CE5}" type="slidenum">
              <a:rPr lang="en-US" smtClean="0"/>
              <a:t>‹N°›</a:t>
            </a:fld>
            <a:endParaRPr lang="en-US"/>
          </a:p>
        </p:txBody>
      </p:sp>
    </p:spTree>
    <p:extLst>
      <p:ext uri="{BB962C8B-B14F-4D97-AF65-F5344CB8AC3E}">
        <p14:creationId xmlns:p14="http://schemas.microsoft.com/office/powerpoint/2010/main" val="165942592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6:51:12.720"/>
    </inkml:context>
    <inkml:brush xml:id="br0">
      <inkml:brushProperty name="width" value="0.05292" units="cm"/>
      <inkml:brushProperty name="height" value="0.05292" units="cm"/>
      <inkml:brushProperty name="color" value="#FF0000"/>
    </inkml:brush>
  </inkml:definitions>
  <inkml:trace contextRef="#ctx0" brushRef="#br0">18909 13247 0,'0'-18'16,"-35"-17"515,-1 35-484,19 0-31,17-35-16,-53 35 15,35 0 1,-17 0-16,0 0 0,17 0 15,-17 0-15,17 0 16,18-18 0,-35 18-16,-1 0 15,-16 0 1,16 0 0,1 0-16,17 0 15,-17 0-15,35 35 16,-35-35-16,17 0 15,-52 0 1,52 0 0,-17 0-16,-1 0 0,19 36 15,-19-36-15,-16 0 16,16 0-16,-17 0 16,0 52-16,-17-52 15,-1 36-15,-52-1 16,52-35-1,1 53-15,-1-53 16,1 53-16,-1-53 16,1 35-16,17-35 15,35 35-15,-17-35 16,-1 18-16,19-18 16,-18 71-16,-18-71 15,17 52-15,1-16 16,17-36-16,18 53 0,-35-53 15,35 17-15,-18-17 16,18 36 0,0-19-1,-35-17 1,35 53-16,0-18 16,0-17-16,-35-18 15,35 71-15,0-36 16,-18-35-16,18 18 15,0 17 1,-35-35-16,35 17 0,0 19 16,-35 17 15,35-36-15,0 19-1,0-1 1,0-18 15,0 19-15,0-19-1,0 36 1,0-17 0,0-19-16,17 19 15,19 16 1,17-16-1,-36-36 1,18 17-16,1-17 16,-1 36-16,-17-36 15,-18 35-15,53-35 16,-53 18-16,70-18 16,-70 35-16,53-35 15,-18 35-15,1-35 16,17 35-16,-18-35 15,35 36-15,1-36 16,-1 0-16,-17 0 0,18 0 16,0 0-16,-19 35 15,-16-35-15,17 0 16,-18 18-16,-17-18 16,17 0-16,0 0 15,0 0-15,18 0 16,0 0-16,-18 0 15,18 0-15,0 0 16,-17 0-16,-1 0 16,-17 0-16,34 0 15,1 0-15,-17 0 16,17 0-16,-1 0 0,-16 0 16,-1 0-1,0 0-15,-17 0 0,17 0 16,-17 0-16,17 0 15,0 0-15,-17 0 16,17 0 0,-17 0-16,17 0 0,1 0 15,-19 0-15,18 0 16,-17 0-16,17 0 16,1 0-16,-19 0 15,19 0-15,16 0 16,-16 0-16,17-18 0,0 18 15,-18 0 1,35-35-16,-17 35 0,0 0 16,-35 0-16,17 0 15,-17 0-15,35 0 16,0 0 0,-36 0-1,19 0-15,-1 0 16,-18 0-16,19 0 15,-19 0-15,19 0 16,34 0 0,-52 0-16,35 17 15,0-17 1,0 0 0,-18 0-1,18 0 1,-36 0-16,19 0 15,-1 0-15,18 0 16,-18 0 0,0 0-16,-17 0 15,17 0-15,-17 0 16,17 0-16,1 0 16,-19 0-16,18 0 15,1 0-15,-19-35 16,19 35-16,17-53 15,-18 53-15,18-53 0,-18 53 16,0-53-16,-17 53 16,17-53-16,1 53 15,-36-35-15,52 35 16,-52-35-16,36 0 16,-36 17-16,53-17 15,-53-1-15,53 36 16,-53-35-16,17 35 15,-17-53-15,35 53 16,-35-53-16,0-17 16,0 52-1,0-35-15,0 18 16,0 0-16,0-1 16,0 19-16,-17-36 15,17 0 1,-18 53-16,18-53 15,-53 18 1,18-1-16,-18-17 0,0 0 16,18 18-16,17 18 15,-17-19-15,-18-17 16,18 53 0,17-35-16,-35 35 15,-17-35-15,-1 35 16,-17 0-16,0-35 15,-18 35-15,35-53 16,18 17-16,36 36 16,-18-35-16,-1 35 15,1 0-15,-36 0 0,-17 0 16,0 0-16,17 0 16,1 18-16,17-18 15,35 0-15,-17 0 16,0-18-16,0 18 15,-1 0-15,19 0 16,-36 0-16,0 0 16,17 0-16,-34 0 15,-1 0-15,1 0 16,17 0-16,-18 0 16,1 0-16,17 18 15,18-18-15,-18 0 0,17 35 16,19-35-16,-19 0 15,1 0-15,0 0 16,0 0 0,-36 0-1,53 0-15,-17 53 16,0-53 46</inkml:trace>
  <inkml:trace contextRef="#ctx0" brushRef="#br0" timeOffset="10411.71">16122 15557 0,'0'18'234,"-18"-18"-187,18 53 16,0-35-32,0 17-16,-17-35-15,17 35 16,-36-35 0,36 18-16,-17-18 15,17 35 17,-53 0-32,18 1 15,35-1 1,-53-35-16,53 53 15,-36-53-15,36 18 16,-35-18-16,35 35 16,-35-35-16,35 35 15,-18-35 1,-17 18 0,0 17-1,-18 0 1,17 1-1,-17-1 1,1 0-16,-1-35 16,53 18-1,-18-18-15,-17 0 32,17 0-17,-17 0 1,-18 35-1,35-35-15,-17 0 16,0 35-16,17-35 16,-17 36-16,0-36 15,-1 0 1,-17 0 0,0 0-16,0 17 31,18-17-31,0 0 0,-18 0 15,18 0-15,17 0 16,-35 0-16,18 0 16,0 0-16,-18 0 15,0 0-15,18 0 16,-1 0-16,19 0 16,-19 0-16,1 0 15,17 0-15,-17 0 16,-18 0-1,53-35-15,-35 35 0,-18-35 16,0 35 0,53-18-1,-53 18-15,36-35 16,-19-1 0,1 1-1,0 0 1,17 17-1,-17-17 1,0 0 0,-1-1-1,19 36 1,17-17-16,-36 17 16,36-35-1,0 17 1,0-17 140,0-36-140</inkml:trace>
  <inkml:trace contextRef="#ctx0" brushRef="#br0" timeOffset="12448.84">13406 15804 0,'0'-35'16,"0"18"46,0-19 1,35 36-48,-35-17 1,0 87 62,0-17-78,0 35 0,0 18 16,0 53-1,0-53-15,0-36 0,0-17 16,0-35-16,0 17 15,0-88 32,0 18-47,0-18 16,0-18-16,0 18 16,0-35-16,-18-18 15,18 36-15,0 17 16,0 35-16,0-35 15,0 18 1,0-18 0,0 18-1,0 17 1,0-17 31,0 0-32,0 17 79,0-17-78,0 17 15,-35 18 0,53 0 94,-1 0-109,54 18 0,-18-18-1,52 35 1,-34-35-16,0 0 15,-18 0-15,-18 35 16,18-35-16,-18 0 16,-17 0-1,-18 18-15,0 17 141,0 1-110,-36-1-31,36 0 16,-35-35-16,35 71 15,-35-54-15,17 19 0,-35 17 16,0 17-16,-70 36 16,-1 17-16,19-17 15,-1-18-15,18-35 16,70-17-16,18-19 16,0-70 77,0 18-93</inkml:trace>
  <inkml:trace contextRef="#ctx0" brushRef="#br0" timeOffset="16164.38">16016 16192 0,'0'36'219,"0"17"-204,0 0-15,0-18 16,0 18-16,0-18 16,0-17-16,0 35 15</inkml:trace>
  <inkml:trace contextRef="#ctx0" brushRef="#br0" timeOffset="17072.07">15875 16192 0,'18'0'204,"-1"0"-189,36-35-15,0 35 16,-18-53-16,-17 53 15,17-35-15,18 35 16,-35 0 15,17 0 47,-35 18-15</inkml:trace>
  <inkml:trace contextRef="#ctx0" brushRef="#br0" timeOffset="17984.75">15840 16704 0,'17'0'109,"19"0"-93,-36-18 0,35 18-16,0 0 15,18-35 1,0 35-16,0-35 15,0 35-15,-18-35 16,0 35-16,1-36 16,-19 36 31,19 0 31</inkml:trace>
  <inkml:trace contextRef="#ctx0" brushRef="#br0" timeOffset="22598.39">16651 16528 0,'0'53'172,"-18"-18"-172,18 0 15,-52 0-15,52 1 16,-18-19-16,18 19 15,-35-36 1,35 35 0,0-70 46</inkml:trace>
  <inkml:trace contextRef="#ctx0" brushRef="#br0" timeOffset="23505.46">17039 16051 0,'0'53'172,"0"0"-156,0 0-16,0 18 15,35-1-15,-35-17 16,0-18-16,0 1 15,18-36-15,-18 53 16,0-36 0,35-17-1,18-35 17,-17 0-17,-1-18-15,-18 0 16,19 0-16,-1 0 15,0 18-15,1-18 16,-36 18-16,52-1 16,-52 19-1</inkml:trace>
  <inkml:trace contextRef="#ctx0" brushRef="#br0" timeOffset="36020.11">19491 15716 0,'0'-35'204,"0"53"342,0 17-514,0-17 15,-35-18-32,35 35-15,0-18 31,0 19-15,0 17 0,0 0-1,-18-18 1,18 0-16,0-17 0,0 17 16,0 0-16,0-17 15,0 17-15,0-17 16,0 17-16,0 0 15,0-17-15,0 17 16,0-17-16,0 17 16,0 1-16,0-1 0,0 18 15,0 0-15,0-18 16,0 18-16,0 0 16,0-36-16,0 19 15,0-19-15,0 19 16,0 16-1,0-16 1,0 17 0,0 0-1,0-36 17,0-34-1,0-19-16</inkml:trace>
  <inkml:trace contextRef="#ctx0" brushRef="#br0" timeOffset="38397.07">19579 15716 0,'-35'0'47,"35"-17"31,-35 17-31,52 17 93,19-17-124,-36 18 0,17-18-16,18 35 15,1 0 1,-1-17 0,-17-18-1,-18 35 1,35-35-16,0 36 15,-17-36 1,-18 17-16,35-17 16,0 36-1,1-36 1,-36 35-16,35-35 16,-35 17-16,35-17 15,-17 36 1,17-36-1,0 35 1,-17-35 0,35 0-1,-53 35-15,53-35 0,-18 18 16,18-18 0,-53 35-1,53-35 1,-35 0-16,-18 35 0,53-35 15,-18 0 1,-35 18-16,17-18 16,19 35-1,-1-35 1,-35 36 0,18-36-1,-18 17 1,35-17-16,-35 36 234,-18-36-218,-52 17-1,34 19 1,1-36 0,35 35-16,-35-35 15,0 35 1,17-35 0,18 18-16,-35-18 15,-1 35-15,-16 0 16,34-35-1,18 18 1,-35-18-16,17 0 31,18 35-15,-35-35 0,-18 53-1,0 0 1,18-18-1,17-35 1,18 18 0,-53-18-16,53 53 15,-71-53-15,54 53 16,-36-18 0,18-35-1,35 18 1,-18-18 15,18 35-31,0-17 31,-35-18-31,35 35 94,-36-35-78,36 35-1,-17-35 63</inkml:trace>
  <inkml:trace contextRef="#ctx0" brushRef="#br0" timeOffset="39629.99">18627 16475 0,'53'0'281,"17"0"-266,-17-18-15,18 18 0,-1 0 16,-17 0-16,18-35 16,-18 35-16,17 0 15,-35 0-15,1 0 16,-1 0-16,-35-35 16,18 35-16</inkml:trace>
  <inkml:trace contextRef="#ctx0" brushRef="#br0" timeOffset="41038.47">20814 16334 0,'-35'0'235,"17"0"-173,18 35-46,-35-35-16,52 0 140,1 0-140,35 0 16,0 0-16,-18 0 16,36-18-16,17 18 0,-18-35 15,1 35-15,-18-35 16,17 35-16,-17 0 15,0 0-15,-17 0 16,-19 0-16,18 0 16,1 0-16,-1 0 15,0 0 1,-70 0 62,35-53-62</inkml:trace>
  <inkml:trace contextRef="#ctx0" brushRef="#br0" timeOffset="49382.71">24342 13864 0,'0'35'250,"0"-17"-250,0 35 16,0 35-16,-36 36 16,36 52-16,0 0 15,-35 18-15,35-17 16,0-1-16,0-70 15,0-35-15,0-1 0,18 1 16,-18-18 0,0-18-16,0 0 0,0-17 15,35 35 1,-70-53 46,-1-36-62</inkml:trace>
  <inkml:trace contextRef="#ctx0" brushRef="#br0" timeOffset="51130.85">24377 13864 0,'0'-35'15,"0"17"63,-18 18-46,54-35 77,16 35-109,37 0 0,17 0 16,-18 0-1,0 0-15,159-35 16,-124-18-16,1 53 15,-36-36-15,-17 36 16,-19 0-16,1 0 16,-17 0-16,34 0 15,1 0-15,17 0 16,-35 0-16,0 0 16,0 0-16,-36 0 15,36 0 1,-53 18 187,0 35-187,0 18-16,0-1 0,0 54 15,-17 34-15,17 1 16,-53-18-16,53-17 15,0-1-15,0-35 16,0 1-16,0-19 16,17 18-16,-17-17 15,0 17-15,0 0 16,0 0-16,0 1 16,0-19-16,0-17 15,0-35-15,0 35 16,0-89 203,-88 36-219,-18 0 15,-70 0-15,-18 0 0,-71 0 16,1 71-16,17-36 15,35 18-15,89-18 16,70-35-16,35 0 16,-17 0-1,52 0 48,1 0-48</inkml:trace>
  <inkml:trace contextRef="#ctx0" brushRef="#br0" timeOffset="52228.18">24712 14781 0,'0'-35'15,"18"35"32,-18 53 62,0 0-93,0 0-16,-36 0 16,36 17-16,-52 1 15,16-1-15,1 1 16,35-18-16,-35-18 16,35-17-16,-18 17 31,18 0-16,0-17 1,-35-18 0,35-35 46,0-18-62</inkml:trace>
  <inkml:trace contextRef="#ctx0" brushRef="#br0" timeOffset="53179.16">24800 14781 0,'0'-35'15,"0"17"32,0-17 16,0 0-48,0 53 126,0 17-141,-17 0 15,17 0 1,0 1 0,0-19-16,0 19 0,0-19 15,17-17 1,19 0 0,-19 0-1,18 0-15,1-17 16,-19-19-16,-17 1 15,53 0-15,-53 17 16,36-17-16,-36 0 16,0 17-16,35-17 15,-35 52 95,-18-17-110,18 18 15</inkml:trace>
  <inkml:trace contextRef="#ctx0" brushRef="#br0" timeOffset="53943.65">25541 14340 0,'0'-35'31,"0"0"-15,-18 35 46,-17 0-46,0 0-1,0 35-15,17-35 16,-53 106 0,36-35-16,0-1 0,35 1 15,-35-18-15,35-1 16,0 1-16,0-17 15,35 17-15,35-18 16,1 0 0,0-35-16,17 0 0,-18 0 15,-17-18-15,-18 18 16,18-35 0,-53 0 93</inkml:trace>
  <inkml:trace contextRef="#ctx0" brushRef="#br0" timeOffset="56861.91">24659 16069 0,'0'-35'15,"0"52"188,0 1-203,0 35 16,-53 0-16,53 0 16,-53-18-16,18 18 15,35-18-15,-35-35 16,35 53-16,0-88 62,0 0-62,17-18 16,-17 0-16,53-18 16,-53 1-16,53-1 0,-53 18 15,53 0-15,-53 36 16,35 17-16,-17 0 62,-18 70-46,0-35-16,35-17 16,-35 35-16,0 0 15,36-18-15,-36 0 16,0 18-16,35 0 15,0-53 48</inkml:trace>
  <inkml:trace contextRef="#ctx0" brushRef="#br0" timeOffset="57259.86">24536 16157 0,'17'0'31,"1"0"-16,17 0-15,1 0 16,16 0-16,-52-17 16,36 17-16</inkml:trace>
  <inkml:trace contextRef="#ctx0" brushRef="#br0" timeOffset="58078.31">25118 15963 0,'17'35'79,"-17"1"-64,0 17-15,0 0 16,0-18-16,0 0 15,0 0 1,0-52 31,0-19-47,0 19 16,0-36-1,0 18-15,0-1 0,-17 1 16,17-18-1,-36 36 1,36-19 0,0 1-1,36 35 17,17 0-17,-18 0 1,-35 18-1,53 17-15,-53-17 0,35 34 16,-35 1-16,0 0 16,0-35-1,0 17-15,-35 0 0,0 1 16,17-36 0,-17 35-16,-18-35 15,0 35-15,0-35 16,0 0-16,0 0 15,53 36-15,-35-36 16,70 0 31,36-18-47,-1 18 16</inkml:trace>
  <inkml:trace contextRef="#ctx0" brushRef="#br0" timeOffset="58601.83">25717 15910 0,'0'-17'16,"-17"17"15,-1 0-15,-17 0-1,-18 17-15,0 19 16,35-1-16,18 18 16,-35 0-16,35 0 15,18-36-15,17 18 0,36-35 16,17 0-1,0 0-15,0 0 0,36 0 16,-18-35-16,-36 35 16,-17-35-16,-88 35 62</inkml:trace>
  <inkml:trace contextRef="#ctx0" brushRef="#br0" timeOffset="176038.09">16369 7743 0,'18'0'328,"17"0"-313,18 0-15,-18 0 16,18 0-16,0 0 16,-18 0-16,18 0 15,0 0-15,-35 0 0,17 0 16,-18 0-1,19 0-15,-1 0 16,-17 0 0,-18-17 109</inkml:trace>
  <inkml:trace contextRef="#ctx0" brushRef="#br0" timeOffset="177740.95">17092 6756 0,'0'-36'15,"0"1"16,0 53 173,0 35-189,0-36-15,0 19 16,0 17-16,0-18 15,0 35-15,0 1 0,0-18 16,0 0-16,0 0 16,0-36-16,0 36 15,0 0-15,0-35 16,0 35-16,0 0 16,18 0-16,-18-18 15,0 18-15,0 0 16,0-18-16,0 18 15,0 0-15,0-18 16,0 18-16,0-35 16,0 34-16,0 1 15,0-17-15,0 34 16,0 1-16,0-1 0,0-34 16,0-1-1,0 0-15,53-35 141</inkml:trace>
  <inkml:trace contextRef="#ctx0" brushRef="#br0" timeOffset="180387.54">17286 6597 0,'0'-35'16,"0"52"187,18-17-203,35 36 15,-18-36-15,18 35 32,-18-35-32,0 35 15,1-35 1,-36 18-16,35-18 15,0 0-15,18 35 16,-18-35 0,18 35-1,-17-35 1,-36 18 0,17-18-16,36 35 15,0-35 1,0 36-1,-18-36 1,-35 35-16,53-35 16,0 0-1,-53 17-15,35-17 16,18 53 0,-17-53-1,-1 53-15,18-17 16,-36-36-1,19 35-15,-1-35 16,0 35-16,1-35 16,-1 18-16,0-18 15,18 35-15,-18-35 16,36 35 0,-18 1-16,0-36 0,-18 35 15,18-35-15,0 35 16,-18-35-16,0 35 15,1-35-15,-1 0 16,-17 18-16,17-18 16,0 35-1,-17-35-15,17 36 0,18-36 16,-18 53-16,-17-53 16,17 35-16,0-35 15,-17 0-15,17 17 16,1-17-1,-36 36-15,17-36 16,19 0 47,-54 35 124,-17-35-171,-1 35-1,-17-35 1,53 18-16,-35-18 16,35 35-1,-18-35-15,-34 35 31,16-35-31,1 36 16,17-36-16,-17 53 16,0-53-16,35 53 15,-35-53-15,35 17 16,-36-17 0,1 35-16,17-35 15,18 36 1,-35-36-16,0 35 15,17-17 1,-17-18 0,-18 53-1,18-53 1,17 35-16,-17-35 0,-1 53 16,1-53-16,0 53 15,0-36-15,-1-17 16,1 53-16,17-53 15,-17 36-15,0-36 16,-53 88 0,52-88-1,-34 70-15,35-34 16,-18-19-16,17-17 16,1 53-16,17-53 15,-17 35-15,-18 18 16,-17 0-1,34-53-15,36 53 16,-70-53-16,70 53 16,-35-53-1,35 18-15,-36-18 0,1 35 78,35 0-62,-35-35-16,35 18 16,-35-18-16,35 35 15,-18-35 1,-17 18 0,-1 17 30,1 0-14,17-35-17,18 36-15,-35-36 16,0-18 46,35-17-62,0 17 0</inkml:trace>
  <inkml:trace contextRef="#ctx0" brushRef="#br0" timeOffset="181902.53">17074 8026 0,'0'35'125,"0"18"-109,0-35 0,0 34-16,0-34 15,0 17-15,0 1 16,0-19-16,0 19 0,0-19 15,0 18-15,0 1 16,0-19-16,0 19 16,0-19-1,0 19-15,0-1 0,0-18 16,0 19-16,0-19 16,0 36-1,0-17 1,0-19-1,0 19 1,0 16 0,0-34-1,0 17 1,0-17 0,0 17-16,0 18 15,0-18 1,0 1-1,0-19 17,0 19-17,18-1 1,-18 18 0,0-36-1,18-17 173,35-17-173,-18-18-15,18-1 0,0-17 16,-18 18 0,0 0-16,1 0 0,-1 35 15,-35-18-15,35 18 16,0 0-1,1 0 1,-1 0 0,-35-35-16,35 35 15,1-36 1,-19 19 0</inkml:trace>
  <inkml:trace contextRef="#ctx0" brushRef="#br0" timeOffset="185571.67">15646 7885 0,'0'-36'235,"35"36"-204,0 0-15,-17-35 15,17 35 16,0 0-16,-17 0 0,17 0 0,-35-18-15,18 18-16,17 0 31,1 0 1,-36-35-17,17 35-15,18 0 31,-17 0 1,17 0-17,1 0 1,-19-35 15,19 35-15,-1 0 15,-18 0-15,19 0 15,-19 0-15,19 0-1,-36-18 1,35 18-1,-17 0 32,17 0-15,-17 0-1,17 0 0,0 0-15,-17 0-1,17 0 17,-70 0 77</inkml:trace>
  <inkml:trace contextRef="#ctx0" brushRef="#br0" timeOffset="188296.2">15222 7885 0,'36'-18'828,"-1"18"-812,0-35-1,0 35 17,1 0-17,-19 0 1,19 0-1,17 0 17,-36 0-17,18 0 17,-17 0-1,17 0 16,1 0-32,-19 0 1,19 0 0,-72 17 62</inkml:trace>
  <inkml:trace contextRef="#ctx0" brushRef="#br0" timeOffset="189441.4">14587 10001 0,'-35'0'0,"70"0"109,1 0-93,17 0-16,17-17 15,36 17-15,-18 0 16,36-71-16,-1 71 15,1-53-15,-1 53 16,-52 0-16,-36-18 16,0 18-16,0 0 15,1 0 1,-1 0 0,-70 0 93</inkml:trace>
  <inkml:trace contextRef="#ctx0" brushRef="#br0" timeOffset="190168.04">14870 10037 0,'0'17'78,"-18"36"-62,18-18-16,-35 18 16,-1 18-16,-17-1 15,18 19-15,35-54 16,-35 18-16,35-18 16,0-70 46,0-1-46,0 19-16</inkml:trace>
  <inkml:trace contextRef="#ctx0" brushRef="#br0" timeOffset="190719.95">15205 10037 0,'35'0'15,"-35"17"48,-18 18-63,18 18 16,-53 0-16,18 18 15,0-1-15,35-34 16,-53 17-16,53-18 15,-18 0 1,18-53 47</inkml:trace>
  <inkml:trace contextRef="#ctx0" brushRef="#br0" timeOffset="191152.41">15699 9878 0,'0'17'47,"0"19"-32,0-1-15,-18 0 16,18 1-16,0 34 16,-35 1-16,35-1 15,-36-17-15,36-18 16,-35 18-16,35-17 0,0-19 16,-18-17-1,18-88 32,0 0-47</inkml:trace>
  <inkml:trace contextRef="#ctx0" brushRef="#br0" timeOffset="192546.22">15028 8132 0,'0'52'234,"36"19"-218,-36-53-16,0 35 16,0-1-16,0 1 15,0 18-15,0-1 16,0 1-16,0-18 16,0 18-16,0-1 15,0 1-15,0-18 16,0-1-16,35-16 15,-35-19-15,0 19 16,0-1-16,0-17 16,0 17-16,0-18 15,0 19-15,0-1 32,0-17 14,0 17-30,0-17 62,0 17-62,0 0-1,0-17 1,0-36 125,-18-17-141,18-36 15</inkml:trace>
  <inkml:trace contextRef="#ctx0" brushRef="#br0" timeOffset="193731.3">15028 8079 0,'0'-36'0,"0"54"78,0 0-63,0 17 1,-35 0-16,35 18 16,-35-18-16,35 18 15,-53 0-15,53 0 16,0-35-16,-35-18 15,35 53-15,0-71 63,0 0-63,17-35 0,-17 1 16,53-1-16,-53 17 15,53-52-15,-53 53 16,35 0-16,-35-1 15,36 36 95,-36 36-110,17-36 0,-17 53 15,36-18 1,-36-18-16,52-17 0,-52 53 16,71-17-16,-36 17 15,-35-36 1,18-17 15,-53 35 0,-18-35-15,-53 53-16,-18 0 16,19-17-16,52-36 15,17 35-15,89-35 47,0 0-47</inkml:trace>
  <inkml:trace contextRef="#ctx0" brushRef="#br0" timeOffset="196265.57">13370 8361 0,'0'0'0,"36"35"125,-36-17-125,35 35 0,-35 17 16,53 36-16,-53 0 16,70-18-16,-70-17 15,53-18-15,-53-18 16,35-35-16,-35 17 15,36-17-15,17 0 32,-53-52-17,35 34-15,-35-35 16,53 0-16,-53-17 16,53-1-16,-53-53 15,53 36-15,-53-35 0,35-1 16,-35 1-1,0-1-15,35 54 0,-35-1 16,0 36-16,36 35 16,-36-35-16,17 35 78,-17 17-63,0 1 1</inkml:trace>
  <inkml:trace contextRef="#ctx0" brushRef="#br0" timeOffset="197765.97">14058 8855 0,'0'-18'16,"0"-17"46,-17 35-15,17 17-16,-18-17-15,18 18-16,0 17 16,0 1-1,0-1 1,0 0-16,53 0 16,0 1-1,-18-36-15,-35 17 16,-35-17 46,-1 0-62,1 0 16,0 36 0,88-36 46</inkml:trace>
  <inkml:trace contextRef="#ctx0" brushRef="#br0" timeOffset="198193.15">14323 8943 0,'0'18'62,"0"34"-46,0-34-1,35 17 17</inkml:trace>
  <inkml:trace contextRef="#ctx0" brushRef="#br0" timeOffset="198395.37">14358 8767 0,'0'-36'16</inkml:trace>
  <inkml:trace contextRef="#ctx0" brushRef="#br0" timeOffset="199385.55">14676 8943 0,'0'0'0,"0"-18"15,0 1 17,0-19-1,-18 36-15,-35 18 15,53 17-31,-35-17 15,35 17-15,0 18 16,17-53 15,19 0-15,-36-35 0,17 35-16,-17-53 0,0 35 15,0 36 48,0 35-48,0-18-15,0 0 16,0 18-16,0 0 16,0 0-16,0 0 15,36 0-15,-36-18 0,35 1 16,-35-1-1,-18-35 32,1 0-31,-36-35-16,-18-1 16,18 36-16,18-35 15,88-18 32,0 18-47,0 35 16,0-71-16,-1 71 15,-34-35-15,-36 53 47,-17 17-31</inkml:trace>
  <inkml:trace contextRef="#ctx0" brushRef="#br0" timeOffset="204371.04">17110 7761 0,'17'0'375,"19"0"-360,-19 0 1,19 0-1,-19 0 1,18 0-16,1 0 31,-19 0 16,19 0-31,-19 0 15,19 0 47,-1 0-15,-18 0-48,-17 18 298,0-1-298,0 36 1,0-17 0,0-19-16,0 18 15,0 1 1,0-1 15,0-53 94,-35 18-109</inkml:trace>
  <inkml:trace contextRef="#ctx0" brushRef="#br0" timeOffset="205482.45">17357 8132 0,'0'-36'31,"0"19"63,0-19 78,35 36-141,18 0-16,-36-35-15,19 35 16,17 0 0,-36 0-1,19 0 63,-19 0-15</inkml:trace>
  <inkml:trace contextRef="#ctx0" brushRef="#br0" timeOffset="207429.76">17374 8149 0,'0'18'234,"0"17"-218,0 18-1,0-18 1,0 18-1,0 0 1,0-35 0,0 17-1,0-17 63,0 17-46,18-35 202,0 0-218,34 0-1,-16 0 1,-19 0 0,19 0 15,-19 0 16,19 0-16,-36-18 156,35 1-171,-35-36 0,0 0-1,0 35 1,0-17 0,18 0-1,-18 17 1,0-35-1,0 0 1,0 36 0,0-19 202,0 19-93</inkml:trace>
  <inkml:trace contextRef="#ctx0" brushRef="#br0" timeOffset="-212782.84">17462 8572 0,'18'-17'718,"-18"52"595,0 0-1266,0-17-16,0 17-15,0-17 15,0 17 0,0 1-15,0-19-1,0 18 17,0 1-17,0-1 1,0 0 0,0 1-1,0-1 1,0-18-1,0 19 1,0-1 0,0-17-1,0 17 1,0-17 0,0 17-1,0 0 16,0-17-15,0 17 0,0-17-1,-18-18 1,18 35-16,0 0 31,0-17-15,0 35-1,0 0 1,0-36 0,0 19-1,0-19 17,0 19-17,0-1 1,0-18-1,0 19 1,0-19 15,0 36-15,0-17 0,0-1-1,0-53 95,-17-17-110</inkml:trace>
  <inkml:trace contextRef="#ctx0" brushRef="#br0" timeOffset="-211673.7">17145 9807 0,'-18'0'0,"54"0"172,17 0-172,-18 0 16,18 0-16,0 0 15,0 0 1,-18 0-16,18 0 0,0 0 15,-36 0-15,19 0 16,-19 0-16,19 0 16,-1 0-1,-18 0-15,19 0 0,-1 0 16,0 0 0,1 0 15</inkml:trace>
  <inkml:trace contextRef="#ctx0" brushRef="#br0" timeOffset="-211095.86">17216 10001 0,'0'-35'31,"0"53"63,17-18-78,-17 53-16,53-18 15,-53 0-15,53 0 16,-53-17-16,35 17 16,1 18-1,-36-35 1</inkml:trace>
  <inkml:trace contextRef="#ctx0" brushRef="#br0" timeOffset="-210667.08">17427 9825 0,'35'0'78,"1"0"-63,-36 53-15,35-18 0,-35 0 16,53 18 0,-53 0-16,0-18 0,35-17 15,-35 35 1,36-53-1</inkml:trace>
  <inkml:trace contextRef="#ctx0" brushRef="#br0" timeOffset="-210305.47">17745 9790 0,'35'0'63,"0"35"-48,1 18-15,-36 17 16,52 19-16,-52-1 16,36-18-16,-36 1 0,0-18 15,35-36-15,-35 19 16,0-1-1,0-70 32,0-1-47,0 19 16</inkml:trace>
  <inkml:trace contextRef="#ctx0" brushRef="#br0" timeOffset="-204665.86">16069 7673 0,'-35'-35'62,"17"35"63,-17 0-78,35-36 47,-18 36 140,18 18-93,35-18-110,-35 35-15,18-35 62,17 0-31,-35 18-32,36-18 1,-19 0 15,19 0-15,-1 35 0,-18-35-1,-17 18-15,36-18 16,-19 0-1,19 0 1,-1 0 93,-35 35-77,18-35 46,-54 35 78,1-35-140,17 0-1,18 18 1,-35-18-16,0 35 31,17-35 32,18 36-32,-35-36 0,35 17-15,-35-17-1,17 0 32,18 35-15,-35-35 61,52 0 17,1 0-95,-18-17 1,35 17 0,1-18-1,-19 18 16,18-35-15,1 35 15,-36-35-15,17 35 15,19-18 16,-1 18 0,-35-35 15,0-1 1,0 19-16,-18 17-32,1 0 17,-19 0-17,1-35 1,17 35 0,-17-36-1,-18 36 1,18 0-1,35-17 1,-18 17 0,-17 0 31,17 0 62,-52 0-93</inkml:trace>
  <inkml:trace contextRef="#ctx0" brushRef="#br0" timeOffset="-203083.04">15963 7197 0,'0'17'47,"0"1"-16,0 17 47,-17-35-47,17 35-31,0-17 16,0 35 0,0-35-1,17-18 17,-17 35-1,35-35 0,1 0-15</inkml:trace>
  <inkml:trace contextRef="#ctx0" brushRef="#br0" timeOffset="-202703.92">15928 7020 0</inkml:trace>
  <inkml:trace contextRef="#ctx0" brushRef="#br0" timeOffset="-193231.48">17956 8008 0,'-17'0'188,"-19"0"-126,19 0-31,-18 0 1,-1 35 15,36 1-16,-17-19 0,17 19 0,0-1-15,0-18 0,0 19-1,0-19 16,35-17-15,-17 0 0,34 0-1,-16 0 1,-1-35 0,-35 0-1,18 35-15,-18-18 31,35 18-15,-35-35 15,0-18-15,0 35 0,-18-17-1,-17 35 16,17 0-31,-17 0 16</inkml:trace>
  <inkml:trace contextRef="#ctx0" brushRef="#br0" timeOffset="-191820.67">18239 8202 0,'0'-35'203,"35"35"-188,18 0 1,-36-18 0,19 18 15,-36-35 141,0 0-141,0-1-15,-18 1-1,18 0 1,0 17-1,0-17 1,0 17 0,18 18 31,-1 0-32,19 0 1,-36 35 31,0 1-32,0-1 1,0 0-16,-18-17 16,18 17-16,0 1 15,0-19 1,18-17-1,35 0 1,-36 0 0,18 0-16,-17 0 15,53 0 1,-54 35-16,19-35 16,-54 0 77</inkml:trace>
  <inkml:trace contextRef="#ctx0" brushRef="#br0" timeOffset="-185888.78">15469 8819 0,'0'-17'172,"36"17"-157,16 0 1,-34 0-16,17 0 16,-17 0-16,17 0 0,1-18 15,-1 18 1,0 0 93</inkml:trace>
  <inkml:trace contextRef="#ctx0" brushRef="#br0" timeOffset="-185243.9">15593 8943 0,'17'0'172,"19"-18"-172,-1 18 16,-17 0-16,35 0 15,-18 0 16,-18 0 1,19 0 46</inkml:trace>
  <inkml:trace contextRef="#ctx0" brushRef="#br0" timeOffset="-183451.09">16175 8590 0,'0'-35'109,"-18"35"-93,1 0-1,-19 0 17,36 17-17,-35-17-15,35 36 16,-18 17-1,18 0 1,0-36 0,0 36-1,0 0 1,0-18 0,53 18-1,-17-53-15,-36 36 16,52-36-1,-34 0-15,35-36 16,-18 1-16,-35 17 16,53-17-16,-53 0 15,18 0-15,-18 17 16,0-17-16,35-1 16,-35 19-16,0-19 15,0 19-15,-17-19 16,-19 1-1,-17 35 1,18 53-16,-18 0 16,18-18-16</inkml:trace>
  <inkml:trace contextRef="#ctx0" brushRef="#br0" timeOffset="-178457.04">16686 5203 0,'0'36'141,"0"-1"-126,-17 18 1,17 0-1,0 17 1,0-52 0,0 17-16,0 1 0,0-19 15,0 54 1,0-54-16,0 36 16,0-17-1,0-19-15,0 19 16,0-1-16,0-18 15,0 54 1,17-71-16,-17 71 16,0-36-1,0-18-15,0 19 0,0-1 16,0-17-16,0 17 16,0-17-16,0 17 15,0 0-15,0-17 16,0 17-16,0-17 15,0 17-15,0 0 16,0-17-16,0 70 31,0-53-31,0-17 16,0 17-16,0-17 16,0 17-16,0 0 15,0-17-15,0 17 16,0-17-16,0 17 0,0 1 15,0-19 1,0 19-16,0-19 0,18 18 16,-18 1-1,0-19-15,0 19 0,0-1 16,0-17-16,0 17 16,0-18-16,0 19 15,0-19-15,0 19 16,0 17-16,0-18 15,0 18-15,35 0 16,-35 0-16,0-18 16,0 18-16,0 0 15,0-18-15,0 18 16,0 0-16,36-18 0,-36 36 16,0-1-16,0-17 15,0-18-15,35 18 16,-35 18-1,0-36-15,35 0 16,-35-17-16,0 35 16,0 0-16,0-18 15,0 18-15,0 0 16,0-18-16,0 18 16,0-18-16,0-17 15,0 17-15,35 1 16,-35-19-16,0 36 15,0-17-15,0 16 0,0 19 16,0 0 0,0-36-16,0 18 0,0 0 15,0-18-15,0 35 16,0 19 0,0-36-16,0-18 15,0-17-15,0 17 16,0-18-16,0 19 15,0 34 1,0-52-16,0 35 16,0-18-16,0 0 15,0 18-15,0-17 0,0-19 16,0 18-16,0-17 16,0 17-1,0 18 1,0-35-1,0 35-15,0 0 16,0 17 0,0-52-16,0 17 15,0 18-15,0-18 16,0 1-16,0 17 16,0-18-16,0 18 15,0 0-15,0-18 16,0 18-16,0 0 15,0-35-15,0 17 16,0 0-16,0-17 16,0 17-16,18-17 0,-18 17 15,0 0-15,0 0 16,35 1-16,-35-1 16,0-17-16,0 17 15,0 0-15,0-17 16,0-106 31,0-71-47</inkml:trace>
  <inkml:trace contextRef="#ctx0" brushRef="#br0" timeOffset="-175847.35">15064 6421 0,'0'-18'15,"35"18"173,35 0-188,1 0 16,0 0-16,17 0 15,35-35-15,18 35 16,-17 0-16,-1-36 15,-35 36-15,-17 0 0,-18 0 16,-35 0 0,-36 0 93</inkml:trace>
  <inkml:trace contextRef="#ctx0" brushRef="#br0" timeOffset="-175036.61">16069 6156 0,'0'-35'31,"0"17"-15,0-17 15,0 88 16,0 17-47,0-17 16,0 35-16,0-17 15,0-18-15,0-36 16,0 19-16,0-1 16,0-88 15,0 0-16,0-17-15,0-1 16,-53-35-16,18 0 16,0 36-16,35 35 15,-36 35 1,54 17 31,52 36-32,-17-18-15,0 1 0,0-1 16,-18 0 0,1-35-16,-1 53 0,0-35 15,-35 35 1,0-18 0,0-17-16,-17-18 15,17 53-15,-53-53 16,17 52-16,-16-52 15,-1 36-15,0-1 16,17-35-16,1 35 16,0-35-1,35 36-15,35-72 16,36-17 0</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8:28:34.632"/>
    </inkml:context>
    <inkml:brush xml:id="br0">
      <inkml:brushProperty name="width" value="0.05292" units="cm"/>
      <inkml:brushProperty name="height" value="0.05292" units="cm"/>
      <inkml:brushProperty name="color" value="#FF0000"/>
    </inkml:brush>
  </inkml:definitions>
  <inkml:trace contextRef="#ctx0" brushRef="#br0">2505 5450 0</inkml:trace>
  <inkml:trace contextRef="#ctx0" brushRef="#br0" timeOffset="2198.77">2575 5045 0,'-35'0'0,"35"17"313,0 19-298,0-1 17,0-17-17,0 17 1,0-18-1,0 19 1,-35-36-16,35 35 16,0-17-1,0 17 1,0-17 0,0 17-1,0 0 1,0-17-16,0 17 31,0-17-15,0 17 15,0 0 0,0 1-15,17 16-1,-17-16-15,0-19 16,0 36 0,0-35-16,0 17 31,36-35-31,-36 35 16,0-17-1,0 17 1,0-17-1,17-18 1,-17 35 0,0-52 77,0-1-93</inkml:trace>
  <inkml:trace contextRef="#ctx0" brushRef="#br0" timeOffset="3992.74">2399 5944 0,'18'0'687,"17"0"-655,0-35-17,0 35 1,18 0 0,-17 0-1,-1 0 1,18 0-1,-36 0 1,36 0 0,0 0-1,-18 0-15,1 0 32,-1 0-1,-35-35 16</inkml:trace>
  <inkml:trace contextRef="#ctx0" brushRef="#br0" timeOffset="9908.2">2487 5944 0,'0'18'1125,"35"-18"-1094,-35 18-31,0 17 47,0 0 0,0-17 0,0 17-16,0-17 1,0 17-17,36 0 16,-36-17-15,0 17 15,0 0-15,0-17 0,0 17-1,17 1 1,-17-19-16,0 19 31,0-19-15,0 36-1,0-18 1,0 1 0,0 17-1,0-18 1,0-18-1,0 19 1,0-19 0,0 19-1,0-1 1,0-17 0,0 17-1,0-17 1,0 17-1,0 18 1,0-36 0,0 36-1,0-17 1,0-1 0,0 0-1,0 0 1,0 1-1,0-1 1,0-17 0,0 34-1,0 1 1,0-17 0,0 17-1,0-18 1,0-17-1,0 17 1,0-18 0,0 19-1,0-1-15,0-17 32,0 17-32,36-35 15,-36 18-15,0 17 31,0 0 32,0-17-32,0 17-15,0-17-1,0 17 1,0 0 0,0-17-1,0 17 17,0-17 14,0 17 48,0 0-78,35-35 124,-18-17-124,36 17 0,0 0-1,-17-36 1,-1 36 0,18 0-1,17 0 1,-34 0-1,17 0 1,-1 18 0,-16-18-1,17 0-15,-18 0 16,-17 0 15,17 0 16,-18 0 16,-17-18-1,0-17-62,0 0 16,0 0-16,0 17 15,0-17-15,0 17 16,0-17-16,0-1 16,0 19-16,0-36 15,0 18 1,0 17-16,0-35 15,-35 18 1,35 17-16,0-17 16,0-18-16,0 18 31,-35 35-31,35-53 0,0 17 16,0 1-1,0 0-15,-18 35 16,18-35-16,0-18 15,0 0 1,-35-18 0,35 54-1,0-19-15,0-17 16,0 36 0,0-18-1,0 17 1,0-35-1,0 0 1,0 18 0,0-1-1,0 1 1,0 18 0,0-19-16,0-17 15,0 18 1,0 0-1,0 17 1,0-17 0,-35 35-16,35-35 15,0-1-15,0-17 16,0 1 0,0 34-1,0-17 1,-18 35-1,18-18 1,0-17 0,0-1 77,-35 36-61,35-17-17,-35 17 1,35-36 0,-18 36-16,18-17 15,-35 17-15,17 0 16,18-35-1,-35 35 1,-1 0 0,19 0-16,17-36 15,-36 36 1,19 0 0,-18 0-1,-1 0 16,19 0-15,-19 0 15,36-17-31,-17 17 16,-19 0 15,1 0-15,18 0-1,-19 0 17,19 0-17,17 17 126,0 19-125,0 16-1,0-34-15,0 53 16,0-36-1,0 0 1,0 1 0,0-1-1,0-18 1,0 36 0,35-53-16,-35 36 15,0-1 1,0 0-16,0-17 31,0 17-31,0 18 16,0-18-1,0 18 1,0 0 0,0-18-1,0 1 1,0 17-1,0-18 1,0 18 0,0-36-16,0 19 15,0-1 1,0 0-16,35 18 16,-35 0-1,0-35 1,0 35-1,18-18 1,-18 18 0,0-36-1,0 36 1,35 0 0,-35-35-1,0 17 1,0 1-1,35-36-15,-35 52 16,0 1-16,0-17 31,18-1-31,-18 0 16,0-17 0,0 35-1,0-18 1,0-88 78,0-17-79</inkml:trace>
  <inkml:trace contextRef="#ctx0" brushRef="#br0" timeOffset="11940.14">2963 8202 0,'-35'0'16,"35"-35"31,0 52 156,0 36-188,0-17 1,0 17 0,18-53-16,-18 52 15,0-16 1,0 17 0,0-18-1,0-17 1,0 17-1,0 0 1,0-17 0,17-18-16,-17 35 15,0-17-15,0 35 16,0 0 0,0-18-1,0 0 1,0 0-1,0-17 1,0 17 0,0-17-1,0 17 1,0 0 0,0 1-1,0-1 1,0-17-1,0 17 1,0 0 0,0-17-1,0 17 1,0-17 0,0 17-1,0 0 1,0 1-1,0 17 1,0-18-16,0 0 16,0 18-1,0 0 1,0-35-16,0 17 16,0-18-16,0 19 15,36-1-15,-36 0 16,0 1-1,0-1 17,35-35 15,-35-35-16,0-18-16,0-18-15</inkml:trace>
  <inkml:trace contextRef="#ctx0" brushRef="#br0" timeOffset="14582.11">3334 6879 0,'35'0'422,"0"0"-360,-17 0 1,17 0-1,-17 0-15,17 0 0,0 0-16,-17 0 16,17 0-16,-17 0 16,17 0-15,1 0 14,-19 0-14,18 0 15,-17 0-16,17 0 16,1 0-16,-36-17-15,17 17 15,19 0 16,-19 0 0,-17-36 140</inkml:trace>
  <inkml:trace contextRef="#ctx0" brushRef="#br0" timeOffset="16810.64">3457 6914 0,'-17'0'16,"-19"0"93,-17 0-46,36 0-48,-19 0 1,1 0 78,18 0-32,-19 0-46,72 0 203,-1 0-219,0 0 15,0 0 1,-17 0-1,17 0 32,1 0 0,-19 0-31,18-17 15,1 17-15,-19 0 15,19 0 0,-19 0 0,19 0 1,-1 0-1,-17 0 0,17 0 0,-18 0 1,19 0-1,-1 0 0,-17 0 0,17 0 1,-17 0-17,17 0 17,0 0 14,-17 0 1,-18-18-15,35 18-17</inkml:trace>
  <inkml:trace contextRef="#ctx0" brushRef="#br0" timeOffset="21001.72">4445 6667 0,'-35'0'328,"-1"0"-281,36 36 16,-17-36-63,17 35 31,0-17-15,-35-18-1,35 35 1,0-17 15,0 17 0,0 0 1,0-17-1,0 17-16,0-17 1,0 17 15,0 0 1,17-35-1,-17 18-31,18-18 31,-18 35-31,35-35 31,0 0 1,-17 0-17,17 0 16,-17 0 1,17 0-1,-35-17 0,35 17-15,-35-18-16,18 18 15,-18-35 1,0-1 15,35 36-31,-35-17 16,0-19 15,0 19-15,0-18 15,0-1-15,0 19 15,0-19 0,-17 36-31,17-17 31,0-19 16,-18 36-31,18-35 0,-35 35 15,35-18-31,-35 18 15,17 0 32,-17 0-15,17 0-1,-17 0 0,-1 36 0,36-1-15,0-17 0,-17-18-1,17 35 1,0-17 78,-35-18-63,35 35-16,0 0 17,0-17-1,0 17 0,0-17-15,0 17 15,17-35-15,-17 35-1,18-35 17,-18 18-1,35-18-16,-17 0 17,-18 35-17,35-35 17,0 0-1,-17 0 16,17 0-32,0 0 1</inkml:trace>
  <inkml:trace contextRef="#ctx0" brushRef="#br0" timeOffset="26272.82">3281 5891 0,'17'0'594,"19"0"-563,-1 0 0,-17 0 1,17 0-1,-17 0 0,17 0-15,0 0-1,-17 0 17,17 0-1,-17 0 0,17 0 0,0 0 1,-17 0-1,17 0 0,-17 0 0,17 0 1,0 0-1,-17 0 0,17 0 0,-17 0 1,17 0-1,0 0 0,-17 0-15,17 0 15</inkml:trace>
  <inkml:trace contextRef="#ctx0" brushRef="#br0" timeOffset="27360.24">4304 5697 0,'0'53'156,"0"-17"-140,0-1 0,0 0-1,0-17 1</inkml:trace>
  <inkml:trace contextRef="#ctx0" brushRef="#br0" timeOffset="28068.08">4198 5786 0,'35'0'172,"1"0"-156,-19 0-1,19 0 1,-19 0-1,18-18 1</inkml:trace>
  <inkml:trace contextRef="#ctx0" brushRef="#br0" timeOffset="28874.35">4710 5733 0,'17'0'63,"18"0"-32,-35-18-31,36 18 0,-36-18 15,17 18 1,-17-35-16,36 35 0,-36-53 16,17 53-16,-17-35 15,36-18 1,-36 0 0,0 35-16,0-17 15,0 0-15,0 17 16,-18-17-16,18 0 15,-18 35 1,-17 0 15,35 17-31,-35 19 16,35-19 0,-36 54-1,36-18-15,0 0 16,0 70-1,0-70-15,0 0 16,0-18-16,0 0 16,0-17-16,0 17 15,0 1-15,0-1 16,0 0 0</inkml:trace>
  <inkml:trace contextRef="#ctx0" brushRef="#br0" timeOffset="30548.78">3563 8167 0,'53'0'250,"-18"0"-218,18 0-17,-18 0-15,-17 0 16,17 0-1,1 0 1,-36-35 0,17 35-1,19 0 1,-19 0 15,18 0-15,1 0-1,-19 0 17,19 0-17,-19 0 17,19 0-1</inkml:trace>
  <inkml:trace contextRef="#ctx0" brushRef="#br0" timeOffset="31269.02">4427 8079 0,'18'0'157,"17"0"-142,-17 0 1,-18-18-16,35 18 16,-17 0-1</inkml:trace>
  <inkml:trace contextRef="#ctx0" brushRef="#br0" timeOffset="31954.66">4780 7990 0,'35'0'47,"-17"0"-31,17 0-1,-17 0 1,17 0 15,-35-35-31,36 35 16,-36-53-16,17 18 16,-17 17-16,0-17 0,35 35 15,-35-35-15,0-1 16,0 1-16,0 18 15,-17 17-15,17-53 16,-18 53-16,-17 0 31,35 17-15,-18-17-16,18 36 16,0-1-16,0 18 15,0-18-15,-35 36 0,35 17 16,0 18-1,0-53-15,0 17 0,0 1 16,0-18-16,0-18 16,0 0-16,0 0 15,0-17 1</inkml:trace>
  <inkml:trace contextRef="#ctx0" brushRef="#br0" timeOffset="36233.57">2028 6967 0,'18'0'234,"0"0"-172,17 0-30,0 0-17,-17 0 17,17 0-17,-17 0 16,17 0 1,0 0 15,-17 0-1,17 0-14,-17 0-1,17 0 16,1 0 0,-19 0-16,18 0 16,-17 0-16,17 0 32,1 0-17,-19 0-14,19 0-1,-54 0 78</inkml:trace>
  <inkml:trace contextRef="#ctx0" brushRef="#br0" timeOffset="39489.21">1111 6491 0,'0'18'156,"0"-1"-140,0 36 0,0-17-16,0-19 15,0 36 1,0 0 0,0-35-1,0 17 16,-17-35-15,17 18 0,0-71 140,0 17-140,0-17-1,0 1 1,17 34-1,-17-17 1,0-1 15,0 19-15,18-19 15,-18 1 47,0 18-62,35 17 0,0 0 124,-17 0-109,-18 35-15,35 18 0,-35-36-1,36-17 1,-36 36 0,17-1-1,-17-17 1,36-18-1,-36 35 1,35-35 15,-35 35-15,0-17 15,17-18 0,-17 35 1,-35 0 93,18-35-110,-19 0 1,19 0 0,17 18-16,-36-18 15,1 0 16,17 0-15,-17 0 15,70-18 94</inkml:trace>
  <inkml:trace contextRef="#ctx0" brushRef="#br0" timeOffset="40779.28">1905 6526 0,'0'-35'93,"0"53"17,-35-18-95,35 17-15,0 19 16,0-1 0,0-17-1,0 17 1,0-18 15,0 19-15,0-1-1,0-17 17,0 17 14,0-53 33,-36 18-64</inkml:trace>
  <inkml:trace contextRef="#ctx0" brushRef="#br0" timeOffset="42848.95">1852 6403 0,'-35'0'188,"35"18"-188,-35 17 15,35-18 1,-36 19 0,36-1 15,-17-35-16,17 18-15,0-36 125,0-35-109,35 0 0,-35 18-1,35 17 32,0 18 63,-17 0 46,17 0-109,-17 0-16,17 0 16,-35 36-32,36-36 48,-36 17-47,0 18 15,0 1 31,-18-36 126,-35 0-157,35 0-15,-17 0 15,17 0 0,-17 0-15,0 0 15,35 17-15,-18-17 93</inkml:trace>
  <inkml:trace contextRef="#ctx0" brushRef="#br0" timeOffset="44371.41">1499 6632 0,'36'0'328,"-19"0"-281,-17 18-47,35-18 16,-35 35-1,36-17 17,-36 17-17,0 0 1,0-17 15,-18 17-15,-17-35-1,35 53 1,-18-53-16,-17 18 16,0-18 15,17 0-15,-17 0 15</inkml:trace>
  <inkml:trace contextRef="#ctx0" brushRef="#br0" timeOffset="46082.42">1746 6720 0,'-35'0'156,"0"0"-140,35 36-1,-18-1 17,18-17-17,0 17-15,0 0 16,-35-35 0,35 18-1,0 35 1,0-18-1,17-35 1,-17 18-16,18-18 16,-18 35-1,35-35 1,-17 0 31,-53 0 343,35-18-358,-18 18-1,18-17 0,-35 17 0,35-36-31,0 1 47,-36 17-15,36-17-1,0 0 16,0 17-16,0-17 0,0 17-15,0-17-1</inkml:trace>
  <inkml:trace contextRef="#ctx0" brushRef="#br0" timeOffset="51825.21">1993 6297 0,'18'0'469,"17"0"-391,0 0 0,-17 0-16,17 0 1,-17 0-32,17 0 16,0 0 15,-17 0-15,17 0 16,-17 0-32,17 0 32,1 0-17,-19 0 33,19 0-48,-19 0 16,18 0 156,1-35-63,-19 35-46,19 0 62,-54 0 141,0 0-281,-17 0 0,17 0 15,-17 0-16,0 0 32,35 17-47,-18-17 47,-17 0-16,17 0 16,-17 0 0,0 0 0,17 0-16,-35 0 1,18 0-17,17 0 32,-17 0 16,17 0-32,-17 0 63,0 0-63,17 0 16,-17 0 78,17 0-78</inkml:trace>
  <inkml:trace contextRef="#ctx0" brushRef="#br0" timeOffset="63428.2">8167 5274 0,'0'-18'15,"0"71"204,0-17-219,0-19 16,0 36-16,0 0 15,0 0-15,0 18 16,0-1-16,0-35 0,0 1 15,0-1-15,0 0 16,0 0 15,0 1 1,0-54 77,0-17-93,0 17-1,0-17 1,0 17-1,0-17 1,0 0-16,0 17 16,0-17-16,0 17 15,0-17-15,0 0 16,0 17-16,0-17 16,0 17-1,0-17 16,0-1-15,0 19 0,17-18 15,-17-1 0,0 19-15,36-19-1,-36 1 1,35 17 0,-35-17 15,18 35-31,-18-35 31,35 35-31,0 0 31,-17 0-15,17 0 0,-17 0-1,17 0 17,-35 18-32,0 17 15,0-18 1,0 19-1,0-1 1,0 0-16,-18 1 16,18-19-16,-35 18 15,-18 1 1,0-36 0,53 35-16,-53-35 15,36 0 1,17 18 109,0 17-110,0 18 1,53-18-16,-18 0 16,0 36-16,0-18 15,1 17-15,-36 1 16,53-18-16,-53-18 16,0 18-16,35-18 15,-35 18 1,18-53-16,-18 18 15,0 17 1,0-52 62,-18-19-62</inkml:trace>
  <inkml:trace contextRef="#ctx0" brushRef="#br0" timeOffset="75900.31">8749 5415 0,'0'53'250,"0"-35"-234,-35 35-16,35 0 16,0-1-16,0 1 15,0 18-15,0-1 16,0-34-16,0 17 15,0-18-15,0-17 16,0 34 0,0-69 77,0-18-77,0-1-16,0 1 16,0 0-1,17 35-15,-17-36 16,0 19 0,18-18-1,17 35 16,0 0-15,-17 17 0,17 18-1,-35 18 1,0 0 0,0-17-1,-17-1 1,-1-35-1,18 35-15,-53-35 16,36 0 0,-19 0-16,36-18 15,-35 1 17</inkml:trace>
  <inkml:trace contextRef="#ctx0" brushRef="#br0" timeOffset="78766.48">9207 4957 0,'18'0'16,"-18"17"405,0 36-405,-35-35-16,35 17 0,0 0 16,-35-17-1,35 17-15,0 0 0,-36-17 16,36 17-16,0 1 16,0-19-16,-35 36 15,35 0-15,0-18 16,0 18-16,0-17 15,0-1-15,0 18 16,0 0-16,0-36 16,0 36-16,0-17 15,0 16-15,0 19 16,0 0-16,0-19 16,18 19-16,-18 0 15,35-18-15,-35-36 16,35 36-16,0-88 78,-35 0-62</inkml:trace>
  <inkml:trace contextRef="#ctx0" brushRef="#br0" timeOffset="79806.7">9507 5292 0,'0'35'93,"0"18"-77,0 0-16,-35 53 16,35-18-1,-53-18-15,53-17 0,-35 0 16,35-18-1,0-52 32,0-18-31,0-18-16,0 0 0,0-18 16,0 1-1,18-1-15,-18 0 16,35 36-16,-35 0 0,0 0 15,53 17-15,-53-17 16,17 35-16,-17-36 16,36 36-1,-1 0 17,-35 18-32,18 17 15,-18-17-15,35 35 16,-35 0-16,35 17 15,-35 1-15,35 0 16,-35-19-16,36 1 16,-36 0-16,35-17 0,-35-19 15,0 18-15,35 1 16,-35-19-16,0 36 16,0-35-1,-17-18 1,-19 35-1,19-35-15,-54 0 16,1 0-16,-19 0 16,19 0-16,35 0 15,-18 0-15,17 0 16,54 0 31,17-53-47</inkml:trace>
  <inkml:trace contextRef="#ctx0" brushRef="#br0" timeOffset="80513.23">9966 5715 0,'-35'0'31,"35"-18"16,17 18 0,19 0-31,-1 0-1,0 0-15,-17 0 16,35 0 0,-53 36-16,35-1 15,-35 0 1,-35 18 0,-18 0-1,18-53-15,17 0 16,-17 35-16,-1-35 15,19 0 17,17-17-1,17 17-15</inkml:trace>
  <inkml:trace contextRef="#ctx0" brushRef="#br0" timeOffset="80843.75">10266 5715 0,'0'-18'0,"-18"18"31,-17 0-15,35 36-1,0-19 1,-18 19-16,18-1 16,0-18-16,0 19 15,53-1 1,18-35-1,-36 0-15,-17 0 16,35-35-16,-18-1 16</inkml:trace>
  <inkml:trace contextRef="#ctx0" brushRef="#br0" timeOffset="81640.42">10636 4886 0,'36'18'156,"-1"35"-156,0 17 15,0 36-15,18-18 16,-17 18-16,-36 17 0,35 36 16,-35-53-1,0 17-15,0 1 0,0-36 16,0 0-16,-35 1 16,35-54-16,-53 35 15,53 1-15,-53-1 16,53-17-16,-36-17 15,36-19-15,0 19 16,0-54 31,0 0-47,0-17 16</inkml:trace>
  <inkml:trace contextRef="#ctx0" brushRef="#br0" timeOffset="84781.33">8290 6703 0,'0'70'156,"0"1"-156,0 17 16,0 0-16,0 36 15,0-18-15,0-1 16,0-52-16,0 0 16,0-17-16,0-19 15,-17-52 48,17-18-63,0-18 0,-36-17 15,36-35-15,0 17 16,0 0-16,0 18 16,0 35-16,0 0 15,0 0-15,0 18 16,53 17-16,-17 18 16,-1-53-16,-18 53 15,36 0 1,-17 0-16,-19 0 15,19 0-15,-1 36 16,-35-1 0,0 18-16,0 0 15,-35 17-15,-1-17 16,1-18-16,0 1 16,-1-1-16,19-35 15,-18 35-15,-18-35 16,53 36 46,0-1-46,35 18-16,18 0 16,0 0-16,0 17 15,-18-17-15,0 0 0,0-18 16,-35 1-16,36-1 15,-36-18 1,17-17-16</inkml:trace>
  <inkml:trace contextRef="#ctx0" brushRef="#br0" timeOffset="85531.2">8749 7302 0,'35'-35'31,"-35"18"-15,18-19-16,-18 1 16,35 35-16,-35-53 0,35 18 15,-35 0-15,0 17 16,36-17-16,-36-18 15,0 0-15,0-18 16,0-17-16,0 17 16,0 19-16,-18 34 15,-17 18 1,17 0 0,-17 53-1,35-18 1,0 36-16,0 17 15,0 0-15,0 0 16,0 36-16,0-1 0,0-35 16,-35-17-16,35-18 15,0-35-15,0 17 16,0 0 0,0-53 30,0-17-30,0 18-16,0-36 16,35 53-1,0 0 1,0 35 0,-35-17-1,0 17-15,36 0 16,-36-17-16,0 35 15,0-18 1</inkml:trace>
  <inkml:trace contextRef="#ctx0" brushRef="#br0" timeOffset="86415.55">9349 6703 0,'0'17'94,"-18"54"-79,18 35-15,-35 17 16,35-17-16,0 18 16,0 34-16,0 125 15,0-160 1,17-17-16,-17-36 15,36-34-15,-36-1 16,17-35-16,-17 35 16,36-52 46</inkml:trace>
  <inkml:trace contextRef="#ctx0" brushRef="#br0" timeOffset="87254.86">9560 7355 0,'0'0'0,"0"-53"16,0 36-16,0 34 78,0 36-78,0 18 16,0 0-16,0-19 15,-17 1-15,17-17 16,0-19 0,17-34 15,19-36-31,-36 0 16,35 0-1,-35 0-15,0-35 0,35-53 16,-35 35-16,0 0 15,35 71 1,-35-1-16,36 36 47,-1 36-31,-35-19-1,35 36-15,-35 18 16,35 17-16,-35-17 15,36-1-15,-36-17 16,0-18-16,35 18 16,-35-17-16,0-19 0,0 18 15,0-17-15,0 35 16,-18-53 0,-17 0-1,17 0 1,-34 0-16,-19-18 15,36 18-15,-18 0 16,18 0-16,17 0 16,18 18-1,70-18 1</inkml:trace>
  <inkml:trace contextRef="#ctx0" brushRef="#br0" timeOffset="87915.32">10072 7426 0,'0'-35'0,"35"-1"31,-17 36-15,35 0-1,-36 0 1,19 18 0,-36 17-1,0-17-15,0 17 16,0-17-16,-18 17 15,18 0-15,-18-35 16,18 53-16,-35-53 16,0 18-16,52-53 62</inkml:trace>
  <inkml:trace contextRef="#ctx0" brushRef="#br0" timeOffset="88154.8">10372 7391 0,'-18'0'31,"18"35"-31,-35 18 16,35-18-16,0 18 16,0-18-16,0-17 15,35-18-15,0 35 16,-17-35-16,17 0 16,0 0-16,-17-17 15</inkml:trace>
  <inkml:trace contextRef="#ctx0" brushRef="#br0" timeOffset="88584.9">10407 6773 0,'35'18'47,"0"17"-47,18 18 16,-17 18-16,17 35 15,0 17-15,-18 71 16,-35-53-16,53 18 16,-53-18-16,0 18 15,0-53-15,-18-1 16,18-34-16,-35-18 16,35-35-16,-35 17 15,35-53 16,0 1-15,0-19-16</inkml:trace>
  <inkml:trace contextRef="#ctx0" brushRef="#br0" timeOffset="98522.53">5080 5891 0,'0'18'500,"0"0"-453,18 17-32,-18 0 16,0-17 1,0 17-1,0-17-15,0 17-1,0 0 16,0-17 1,0 17-1,0-17 0,0 17 0,0 0 1,0-17-1,0 17 0,0-17 16,0 17 0,0 1-31,0-19-16,0 18 31,0-17 0,35 17 16,-35 1-31,0-19 15,0 19 0,0-1 0,0-18-15,35-17 0,-35 36-16,0-19 31,0 19 0,0-1-15,0-70 156</inkml:trace>
  <inkml:trace contextRef="#ctx0" brushRef="#br0" timeOffset="101703.02">5115 5909 0,'36'0'62,"-54"0"47,18 18-93,-18 17 0,-17 18-1,0-18-15,-1 18 16,36-18 15,0-52 141,0-1-141,0-17-15,0-1 0,18 1-1,-18-18 1,35 18-1,-35 17 1,18 18 93,17 0-30,1 36-64,-1-1 16,-18 0 1,-17-17-17,36-18 1,-36 35 0,0-17 15,0 17 31,-18-35-30,0 0-17,-17 0 1,0 0-1,17 0 1,-17 0 0,17 0 15,-17 0-15,0 0-1,35 35 110,17-35-78,19 0-31,-19 0-1,36 0 1,-17 0 0,-19 0 15,18 0 0,-17 0-15,17 0 15,-35-35 188,0 0-188,-17 17 0,17-17 0,-18 35-31,18-35 16,-35 17 0,35-17-1,-35 35 63,17 0 94,18 17-156,-35 1 0,35 35-1,-36-18-15,36 18 16,-35-35 15,70-18 188,18 0-204,-17 0 1,-1 0 0,-18 0-1,19 0 1</inkml:trace>
  <inkml:trace contextRef="#ctx0" brushRef="#br0" timeOffset="109268.16">5433 6103 0,'0'35'188,"0"1"-188,0-1 16,0-17-16,0 17 0,0-18 15,0 36 1,0-70 93,0-1-109,0-17 16,0 17-16,0-17 15,0 0-15,0 17 0,0-17 16,0 17-16,0-35 16,0 18-1,0 17 1,35-17 0,-35 0 15,35 35-31,-17 0 31,17 0 0,1 17-15,-36 19 0,0-19-1,0 36-15,0 0 16,0-35-1,-18 17 1,-35-35 0,53 35-1,-35-35-15,-1 0 16,36 36 78,18-1-79,-18 0-15,35-17 16,-35 17-16,18-35 16,-18 71-16,35-71 15,-35 17-15,18-17 16,-18 35-1</inkml:trace>
  <inkml:trace contextRef="#ctx0" brushRef="#br0" timeOffset="109931.4">5768 6350 0,'0'0'0,"-35"0"109,35 53-93,0 0 0,0-36-1,17-17 1,1 0 0,17 0-1,-17 0 1,-18-35-1,35 35-15,-35-35 16,0 17 0,0-17-16,-18 35 31,1 0-15,-18 0-1,35 18 1</inkml:trace>
  <inkml:trace contextRef="#ctx0" brushRef="#br0" timeOffset="112038.3">5256 7197 0,'-35'-18'16,"35"-17"62,0-1-47,0 19 1,0-18-1,0 52 109,0 36-108,18 18-17,-18-54-15,0 19 16,0-19-16,0 36 16,0 0-1,17-53-15,-17 35 16,0 1-1,0-1 1,0-17 15,0 17-15,0-18 0,0 19-1,0-1 1,0-17 15,0 17-15,0-17-1,0 17 1,0 0 0,0-17-1,36 17 16,-36 0-15,0 1 0,0 16-1,0 1 1,0-35 0,0 17-1,0 1 1,0-54 78,-36-17-79,36-18-15</inkml:trace>
  <inkml:trace contextRef="#ctx0" brushRef="#br0" timeOffset="114295.07">5345 7003 0,'0'0'0,"-18"17"140,-17 1-124,-1 35-1,36-18-15,-35 0 16,35 1 0,-18-36-16,18 35 15,0-17 1,0-71 125,0 35-141,0-17 15,0-1-15,0 1 16,36-18-1,-36 18 1,0 17 15,35 18 1,0 36 30,-35-1-46,18-35-16,-18 35 15,35 0 1,-35 1 0,0-19-1,0 19 1,0-1 31,-35-17-16,-18-18-15,35 0-1,-35 0 1,36 0-1,-18 0 173,-1 0-94,36-18 46,0-35-124,18 53 0,-18-53-16,0 35 0,35 18 15,-35-35-15,0 18 31,18 17-31,-18-36 32,35 36-17,-35-35 17,18 35-1,17 0 172,0 0-187,-17 18-1,17-18 1,-35 35-16,35 0 15,-35-17 1</inkml:trace>
  <inkml:trace contextRef="#ctx0" brushRef="#br0" timeOffset="123909">5539 7408 0,'0'53'219,"0"0"-204,0-18-15,0 18 16,0 0-16,0-35 15,0 17-15,0-17 16,0 17 0,0-53 77,0-17-77,0 0-16,0-18 16,0 18-16,0-18 15,0 0-15,0 35 16,0-17-16,0 17 16,0-17-16,35-36 15,-35 36 1,35 35-1,-35-35-15,18 35 16,-18-35-16,35 35 16,-17 0-1,-18 17 17,35-17-32,-35 36 0,0-1 15,0 0 1,-18-17-1,1-18 1,17 35 0,-53-35-16,18 0 15,35 35 63,35 1-62,-35-1 0,35 0-16,-35-17 15,35 17-15,-35 0 16,36 1-16,-19-1 16,-17 0-1,0-52 95</inkml:trace>
  <inkml:trace contextRef="#ctx0" brushRef="#br0" timeOffset="124478.93">5944 7638 0,'0'-18'62,"-35"18"-15,0 35-15,35 18-32,0-18 15,17-35 1,-17 36-1,18-36-15,17 0 16,1-18 0,-36 0-1,17 18 1,-17-35-16,0-18 16,-17 18-1,-1 35 1,-17 0-1,17 0 1,18 35 0</inkml:trace>
  <inkml:trace contextRef="#ctx0" brushRef="#br0" timeOffset="127471.72">6350 5768 0,'0'35'125,"0"-17"-109,0 17-16,0 18 15,0 0 1,0 0 0,0-18-1,0 0 1,0 18 0,0 0-1,0-17-15,0-1 16,0 18-1,0-18 1,0 18 0,0 0-1,0-18 1,0 18 0,0 0-1,0-18 1,0 18-1,0 0 1,0-18 0,0 18-1,0 0 1,0-18 0,0 18-1,0-17-15,0-1 16,0 0-1,0 18 1,0-18 0,0 1-1,0-19 1,0 19 0,0 16-1,0-16-15,0-1 16,0 0-1,0 1 1,0 17 0,0-18-1,0-18 1,0 19 0,0-19 15,0 19-31,0-1 31,0-17-31,0 17 31,0-18-15,0 19 0,0 17-1,0-18 1,0 18-1,0-18 1,0-17 0,0 17-1,0 0 1,18 1-16,-18-1 16,0-17-16,0 34 15,0-16 1,0-19 15,0 19 0,0-19-15,0-34 62,0-19-78,0 19 0,0-36 16</inkml:trace>
  <inkml:trace contextRef="#ctx0" brushRef="#br0" timeOffset="128926.52">6332 5644 0,'0'18'109,"0"17"-93,-35 36 0,-18-1-1,53-34 1,-53 17-16,53-36 0,-53 19 16,53-1-1,-17-35 1,17 17-16,0-69 62,0 16-46,0 19-16,17-72 16,36 37-1,-53 16-15,53-17 16,-53 18-16,53 35 15,-53-35-15,18 35 16,17 0 15,0 0-15,-17 0 0,-18 35-1,35 0-15,-35-17 16,0 17-16,35 18 15,-35-18-15,0 1 16,36-1-16,-36 18 16,17-53-1,-17 18-15,-17-18 78,-19 0-78,-16 0 16,16 0-16,-17 0 16,18 0-16,17 0 15,-17 0 1,35 17 31</inkml:trace>
  <inkml:trace contextRef="#ctx0" brushRef="#br0" timeOffset="139816.7">6544 6579 0,'-18'0'46,"18"-17"17,0-19-16,36 1-16,-1 35-15,-17 0-1,-18 18-15,35-18 16,-35 17-16,0 36 16,0-17-1,-18-1-15,-17 0 16,17 18-16,-17 0 15,0 0-15,-1-18 16,36 0-16,0 1 16,0-1-1,0 0 1,36-35-16,-1 0 16,0 0-1,-17 0 1,-18-17-16,35 17 15</inkml:trace>
  <inkml:trace contextRef="#ctx0" brushRef="#br0" timeOffset="140767.44">6773 6632 0,'0'0'0,"0"-35"31,0 70 31,0-17-62,0 35 0,0 0 16,0-18 0,0 18-16,0-18 0,0-17 15,0 17-15,0 0 32,0-52-1,0-36-16,0 35 1,0-35-16,0 0 16,0 0-16,0 0 15,0-17-15,0 17 0,0 35 16,36-17-16,17 0 16,-1 35-1,-16 0 1,-1 0-1,-35 17 1,35-17 0,-35 18-16,0 17 15,-35 1 1,-18 17 0,18-53-1,17 0-15,-17 17 16,0-17-1,35 35 32,17-35-47,-17 53 16,36-35-16,-36 17 16,35 1-1,-35-19-15,17 19 0,-17-1 16,36-35-1,-36 17 1,35-17 47</inkml:trace>
  <inkml:trace contextRef="#ctx0" brushRef="#br0" timeOffset="141346.47">7144 6879 0,'0'-35'15,"-18"35"32,18 18-31,-35 17-16,35-18 15,0 19-15,0-19 16,0 36 0,35-53 15,-17 0-15,17-35-1,-35-36 1,35 71-16,-35-17 15,-17 17-15,-19 0 16,1 0-16,-35 35 0,17 0 16</inkml:trace>
  <inkml:trace contextRef="#ctx0" brushRef="#br0" timeOffset="158788.31">14623 4286 0,'0'53'203,"-36"-18"-187,36 36-16,-53 0 16,18 17-16,35-18 15,-53 1-15,53-18 16,0-18-1,0-53 32,0-17-47,0 17 0,0-34 16,36-19-16,-36 0 16,52 1-16,-16-1 15,-36 1-15,53-18 16,0-18-16,-53 53 15,35 35-15,0 18 32,0 0-1,-17 35-15,-18 1-1,0-1-15,35 36 16,-35 17-16,53-35 0,-53 0 15,53 0 1,-53-18-16,35 18 0,-35-18 16,36 0-1,-36 1-15,0-1 16,-36 0 15,1-35-31,0 0 16,-36 0-16,-17 0 15,-35 0-15,34 0 16,19 0-16,35 0 16,-1 0-1,54 0 1,17 0 0,71-35-16,-71 35 15</inkml:trace>
  <inkml:trace contextRef="#ctx0" brushRef="#br0" timeOffset="159540.6">15099 4568 0,'0'-35'0,"0"18"31,0-19 0,35 36-15,-17 0-1,17 0 1,-17 0 0,35 18-1,-18 52 1,-35-17 0,0-35-16,0 35 15,0-18 1,-35-17-16,17-18 15,18 53-15,-35-53 16,17 0 0,18 35-16</inkml:trace>
  <inkml:trace contextRef="#ctx0" brushRef="#br0" timeOffset="159886.63">15575 4604 0,'0'0'0,"-18"-36"16,-17 36 0,0 0-1,0 18 1,-1-18-16,-17 71 16,18-36-16,35-17 15,-17 34-15,17-16 16,0-1-16,0 0 15,0 1-15,35-36 16,18 35-16,-18-35 16,18 0-16,0 0 15,-36-18-15,19 18 0,-1-35 16,-17 35 0</inkml:trace>
  <inkml:trace contextRef="#ctx0" brushRef="#br0" timeOffset="161919.14">15963 4586 0,'18'0'563,"-18"-18"-266,35 18-297,18 0 15,-35 0 1,17 0-16,0 0 0,-17 0 16,35 0-1,-18 0 1,-17 0 15,-36 18 47</inkml:trace>
  <inkml:trace contextRef="#ctx0" brushRef="#br0" timeOffset="162292.25">15893 4815 0,'17'0'0,"36"-17"15,-18 17 1,18 0-1,-17 0-15,-1 0 16,0 0 0,0 0-1,-17 0 1,17 0 15</inkml:trace>
  <inkml:trace contextRef="#ctx0" brushRef="#br0" timeOffset="163030.69">16775 4445 0,'0'-35'15,"0"70"63,0 0-62,0 36 0,0-1-16,0 1 0,0-36 15,0 18-15,0-18 16,0-17-1</inkml:trace>
  <inkml:trace contextRef="#ctx0" brushRef="#br0" timeOffset="163382.78">16616 4639 0,'17'0'47,"36"0"-47,-17 0 16,17 0-16,-1 0 16,-16 0-16,-1 0 0,-17 0 15,35 0 1,-18 0 15</inkml:trace>
  <inkml:trace contextRef="#ctx0" brushRef="#br0" timeOffset="163966.97">17216 4604 0,'35'0'31,"18"-53"-15,-36 53-1,-17-53-15,71 53 16,-36-35-16,0-1 16,-17 1-16,35-53 15,-53 53-15,53-36 16,-53 0-16,0-17 15,0-35-15,0 52 16,0 36 0,-35 35-1,17 0 1,-17 35-16,-1 1 16,-34 140-1,17-53-15,18-17 0,35 18 16,-71-1-16,71 1 15,0-36 1,0-18-16,0-17 0,0 0 16,0-17-16,18 16 15</inkml:trace>
  <inkml:trace contextRef="#ctx0" brushRef="#br0" timeOffset="167515.47">20602 3369 0,'0'53'0,"0"-18"16,0-17-16,0 17 16,0-17-16,0 17 15,0 0 1,0-70 78,0-18-79,0 35-15,0-34 16,0-1-16</inkml:trace>
  <inkml:trace contextRef="#ctx0" brushRef="#br0" timeOffset="173413.87">20567 3069 0,'0'0'0,"0"18"265,0 52-249,0-34-16,0-1 16,-35 35-16,35 1 15,0 17-15,0 0 16,-36-17-16,36 52 31,0-105-31,0 17 0,0 1 16,0-54 78,0-17-79,0 17-15</inkml:trace>
  <inkml:trace contextRef="#ctx0" brushRef="#br0" timeOffset="175850.78">20549 3122 0,'-17'0'16,"52"0"187,-17 0-187,17 0-16,-18 0 15,19-18-15,17 18 16,-18 0-1,-17 0 17,17 0-17,-17 0 1,17 0 15,0 0 0,-35 18 63,0 53-78,0-18-1,0-36-15,0 36 16,0 0-16,0-35 16,0 17-16,0 0 15,0-17-15,0 17 16,0-17-16,0 17 16,0 18-1,-35-53 110,0 0-125,17 0 16,-35 0-16,18 18 15,17-18-15,-17 0 16,-1 0-16,19 0 16,-18 0-16,-1 0 15,1 0 1,0 0 15,52 0 63,54 0-78,-18 0-1,-18 0-15,0 0 0,1 0 16,17 0-1,0 0 1,-53-36 0,17 36-16,18 0 15,1-35 1,-36 17 46,0-17-30,0 17-17,0-17-15,0-18 16,0 36 0,0-19-16,0-17 15,0 18-15,-18-18 16,18 18-16,0 0 15,-35 35 1,17 0 140,18-36-156,-35 36 16,-18 0 0,0-35-1,0 35 1,0 0-1,0 0 1,53 18-16,-35-18 16,0 0-16,17 0 31,18 17 63,0 19-79,0-1 1,0-17-16,0 35 16,0 17-16,0-17 15,0 70 1,0-70-16,0-35 0,0 17 15,0-17 1,35-18-16,18 0 125,-17 0-94,16 0-31,1 0 16,-35 0 0,17 0-1,-17 0 1,-36 0 31</inkml:trace>
  <inkml:trace contextRef="#ctx0" brushRef="#br0" timeOffset="177019.84">20796 2822 0,'0'-35'78,"0"88"47,0 0-125,0-18 16,0 18-16,0-35 16,0 35-1,0-89 63,-35 1-78,35 0 16,0-1 0,0 19-16,-35-19 0,35 54 62,0 17-46,0 1-1,0-1 64</inkml:trace>
  <inkml:trace contextRef="#ctx0" brushRef="#br0" timeOffset="178647.96">20779 3792 0,'0'0'0,"0"-17"16,0 70 234,0-18-250,0-17 15,0 17-15,0 0 16,0 18-1,0-35-15,0 17 0,0 0 16,0-17-16,0 35 16,0-18-1,35 18 1,-35 0 0,0-18-1,0 0 1,0 18-1,0-35 1,0 17 0,0 18-1,0-18 1,0 18 0,0 0-1,0-35-15,0 35 16,0-18-1,0 0 1,0 1-16,0 17 16,0-18-1,0 0 1,0 18 0,0-35-1,0 35 1,0 17-1,-18-52 1,18 35-16,0 0 16,0-18-1,0 0 1,0 18 0,0-35-16,0 17 15,0-17-15,0 35 16,0-18-16,0-17 15,0 17-15,0-18 16,0 54 0,0-36-16,18 1 0,-18-19 15,0 18-15,0-17 16,0 53 0,0-36-16,0-17 15,0 17-15,0-18 16,0 19-16,0-1 15,0-17-15,0 35 16,0-18 15,0-17 1,0 17-17,35-35 1,-35 17-1,-17-52 48,17 0-63,0 17 16,0-17-16</inkml:trace>
  <inkml:trace contextRef="#ctx0" brushRef="#br0" timeOffset="180883.22">21202 3387 0,'18'0'235,"-1"-36"-220,18 36-15,1 0 16,-1 0-16,18 0 16,-18 0-16,-17 0 15,17 0-15,-17 0 16,-53-35 78,-1 35-79,1 0-15,0 0 16,17 0-16,-35 0 15,53 18 1,-35-18 0,88 0 62,0 0-78,-18 0 15,0 0-15,1 0 16,-19 0-16,18 0 16,-17 0-16,35 0 15,-53-18 63,-18 18-62,1 0 0,-19 0-1,36 35 1</inkml:trace>
  <inkml:trace contextRef="#ctx0" brushRef="#br0" timeOffset="182194.43">21290 6279 0,'18'0'172,"35"0"-172,0 0 0,0 0 16,-1 0-16,1 0 15,-35 0-15,35 0 16,-88 0 62,-1 0-78,-17 0 16,1 0-16,34 0 0,-17 0 15,52 0 48,36-35-63,35-53 15,36-36-15</inkml:trace>
  <inkml:trace contextRef="#ctx0" brushRef="#br0" timeOffset="183799.6">21996 3598 0,'0'-35'0,"0"53"110,0 17-95,0 0-15,0 18 16,0-18-16,0-17 15,0 35-15,17 0 16,-17-18-16,0 18 16,0 0-16,0 0 0,0 17 15,0 1-15,0 0 16,0-18-16,0 17 16,0-17-16,36 0 15,-36-18-15,0 0 16,0-17-16,0 17 15,0 18-15,17-35 16,-17 17-16,0 18 16,0-35-16,0 17 15,0 0-15,0-17 16,0 17-16,0-17 16,36 52-16,-36-34 15,0-19 1,0 19-16,0-1 0,0-17 15,0 17-15,0-18 16,0 19-16,0-1 16,0-17-16,0 17 15,0-17-15,0 34 16,0-16 0,0-19-16,0 19 15,0-1-15,0-17 16,0 17-16,0-17 15,0 17-15,0 0 16,0-17-16,0 35 16,0-36-16,0 19 15,0-1-15,0-18 16,0 36-16,0-35 16,0 17-16,0 1 15,0-1 1,0 0 31,0 0-16,-18-70 0,18-18-31,0-53 16</inkml:trace>
  <inkml:trace contextRef="#ctx0" brushRef="#br0" timeOffset="185039.16">21978 3316 0,'0'18'94,"0"17"-94,-35 18 16,35 17-16,-53 1 15,53-18-15,-35 0 16,35 0-16,0-18 16,0-70 30,0 0-30,0 17-16,17-35 0,-17 0 16,35 0-1,-35 18-15,36-36 0,-36 18 16,35 18-16,-35 17 16,18 18-16,-18-35 15,35 35 16,-35 35-15,35 1-16,-35-1 16,0 18-16,36 0 15,-36-18-15,0 18 16,35 0-16,-35-18 16,0 1-16,17-36 15,-17 52-15,-52-52 47,-1 0-31,-18 0-16,18 0 15,0 0-15,18 0 16,35-17 15,35 17-31</inkml:trace>
  <inkml:trace contextRef="#ctx0" brushRef="#br0" timeOffset="185922.34">22472 4251 0,'0'-35'0,"0"17"16,35 18-1,0-35-15,1 35 16,-19 0-16,19 0 16,-36 35 31,0-17-47,-18 17 15,-17 0-15,17 1 16,-17-1-16,35 18 15,-35 0-15,35 17 16,0-35-16,0 1 16,35-1-16,35 0 15,-52-35 1,17 0-16,18 0 16,-53-35-16,36 35 15,-36-53-15</inkml:trace>
  <inkml:trace contextRef="#ctx0" brushRef="#br0" timeOffset="186651.19">22931 4127 0,'0'53'47,"0"18"-32,0 17-15,0 0 16,0-35-16,0 18 15,0-18-15,0-36 16,0 19-16,0-72 47,0 1-47,0-35 16,0-1-16,0-35 15,0-53-15,0 18 16,0 18-16,52 52 15,-52 36-15,53 35 16,-53-18-16,36 18 16,-19 0-1,19 36 1,-36-1-16,0-17 16,0 17-16,0 0 15,0-17-15,-18 52 16,-35-34-1,35-36-15,-17 0 16,0 0-16,17 0 16,18 35 31,0-18-47,18 36 15,-1 0-15,19 0 16,-1-17-16,0 16 15,-35-16-15,36-1 0,-36-17 32,17-18-17</inkml:trace>
  <inkml:trace contextRef="#ctx0" brushRef="#br0" timeOffset="187010.81">23407 4322 0,'-18'-36'15,"-17"36"1,0 0 0,-18 53-1,53 0-15,-36 0 16,36 18-16,0-36 16,18 0-16,17-35 15,1 35-15,-1-35 16,18 0-16,-18-53 15,0 18-15,-35-18 16,18 36-16,-18-19 0,0 1 16,0 17-1,-35 18-15,-18-35 16,0 35-16,18 0 0</inkml:trace>
  <inkml:trace contextRef="#ctx0" brushRef="#br0" timeOffset="-206065.98">25118 3634 0,'0'-36'15,"0"19"32,0 87 141,0 1-173,0 17-15,0 0 16,-18 18-16,18-53 16,0 0-16,0 0 15,0-18-15,0 0 16,0-70 31,0 17-47,0-35 15,-35-17-15,35-1 16,0 18-16,0-17 16,0-1-16,0-17 15,0 35-15,0 36 16,0-19-16,35 1 16,18-18-1,18 18 1,-36 35-16,0 0 15,18 0 1,-18 35 0,-35 36-1,0-54-15,0 19 16,-17-1-16,17 18 16,-71 0-16,36-36 15,0 19 1,-1-36-1,1 0 1,17 0 0,18 35 31,0 18-32,36-36-15,-36 36 16,17 0-16,-17 0 15,36-18-15,-36 1 16,35-1-16,-35 0 16,35-35-1,-35 36 1</inkml:trace>
  <inkml:trace contextRef="#ctx0" brushRef="#br0" timeOffset="-205364.19">25559 3739 0,'0'-17'0,"-18"17"63,18 70-32,0 19-31,0 34 16,-35-35-16,35 18 15,0-53-15,0 0 16,0-18-16,0-17 16,0-53 46,0-1-62,0 1 16,0 0-16,35-1 15,0 36 17,1 18-17,-36 17-15,0-17 16,17-18-16,-17 71 16,0-19-16,0-16 15,0 17 1,36-53-1,-36 35-15,0-17 32,17-18-1,-17-18-31</inkml:trace>
  <inkml:trace contextRef="#ctx0" brushRef="#br0" timeOffset="-204862.92">25894 4145 0,'53'-35'62,"0"35"-46,-18 0-1,-35-18-15,53 18 16</inkml:trace>
  <inkml:trace contextRef="#ctx0" brushRef="#br0" timeOffset="-204652.08">25876 4304 0,'36'0'16,"-19"-18"-1,36 18 1,-18 0-16,-17 0 15,35 0 1,-35 0-16,17 0 16</inkml:trace>
  <inkml:trace contextRef="#ctx0" brushRef="#br0" timeOffset="-204074.93">26688 3986 0,'0'-35'0,"0"17"15,0-17 1,-18 35 0,18-17-16,-18 17 15,-17 0 1,-18 0-1,18 35-15,35 18 16,-53 17-16,53 1 16,0 35-16,0-18 15,0-18-15,0-17 16,18-35-16,17 17 16,18-35-16,-18 0 15,18 0-15,0 0 16,-18-17-16,0-1 15,1-35-15,-1 0 16,-35-17-16,35-1 0,-35-17 16,0 0-16,-70-18 15,-1 18-15,1 88 16,-19 0-16,1 0 16,-18 53-16,36-1 15,35 1-15,35-17 16</inkml:trace>
  <inkml:trace contextRef="#ctx0" brushRef="#br0" timeOffset="-202791.41">25171 5221 0,'0'0'0,"0"-53"16,0 18-1,0 88 32,0 35-31,0 0-16,0 36 16,-36 34-16,36-34 15,0-71-15,0 0 16,0-18-16,0 0 15,0-70 32,0-18-47,18-106 16,-18 1 0,0-19-16,53 36 0,-53 18 15,35 17-15,1 35 16,-1 18-16,0 36 15,-17 17-15,17-36 16,0 36-16,1 0 16,16 18-16,-16 0 15,-1 35-15,-35-18 16,53 18-16,-53-18 16,0 18-16,0 0 15,0-35-15,-18 17 16,-17 0-16,0 0 15,-18-17-15,18-18 16,-36 35-16,0-35 0,1 0 16,35 0-1,-1-17-15,1-19 16,53 54 15,17 0-15,-17 35-16,35-1 15,17 19-15,-52-18 16,17 0-16,0 0 16,-35 0-16,36-18 15,-36 0-15,0 1 16,35-36-16,-35 17 0,17-17 78</inkml:trace>
  <inkml:trace contextRef="#ctx0" brushRef="#br0" timeOffset="-202191.55">25841 5080 0,'35'18'62,"-35"-1"-62,0 54 16,0 17-16,0 53 16,-17 0-16,17-35 15,0-18-15,-36 0 16,36-52-16,0-1 16,0-70 30,0-1-46,18-34 16,-18 17-16,18 18 16,35-1-1,-18 36 1,-35 18-16,35-18 16,-35 71-16,35-54 15,-35 19-15,0-1 16,0-18-16,0 19 15,0-19-15,0 36 16,-17-53-16,-19 36 16,1-36-16,18 0 15,-19 0-15,1 0 16,17 0-16,-17 0 16,35-18-1,18 18 1,-1 0-16</inkml:trace>
  <inkml:trace contextRef="#ctx0" brushRef="#br0" timeOffset="-201920.5">26352 5592 0,'0'0'0,"36"0"47,-1 0-31,0 0-16,-17 0 15,-36 17 32</inkml:trace>
  <inkml:trace contextRef="#ctx0" brushRef="#br0" timeOffset="-201734.34">26300 5786 0,'35'0'31,"-18"0"-15,36 0-16,0 0 15,18-18-15,-1 18 16,-17 0-16,18-35 16</inkml:trace>
  <inkml:trace contextRef="#ctx0" brushRef="#br0" timeOffset="-201082.1">26864 5327 0,'0'-35'15,"53"-1"16,-18 36-31,-17-17 0,17 17 16,0 0-16,-17 0 16,35 0-1,-53 53 1,0-18-16,0-17 16,0 17-16,0 0 15,-35 0-15,-1 18 16,1 0-16,-18 18 15,18-1-15,0-17 16,35 0-16,0-18 16,17 1-16,19-36 0,16 53 15,-34-53-15,35 0 16,0 0-16,-18-18 16,18 18-16,0-71 15,-18 36-15</inkml:trace>
  <inkml:trace contextRef="#ctx0" brushRef="#br0" timeOffset="-200288.7">27464 5239 0,'0'0'0,"0"35"47,0-17-47,0 35 15,0 17-15,0 18 16,0 18-16,0 0 15,0-18-15,0-35 0,0 0 16,0-18 0,0-17-16,0-71 47,0-18-47,0 19 15,0-72-15,-18-35 16,18-35-16,0 36 15,0 69-15,0 19 16,0 52-16,18 18 16,-1-53-16,19 53 15,17 0-15,-18 0 16,0 0-16,18 0 0,-18 36 16,-35-19-1,36 18-15,-36 1 0,0-1 16,0 0-1,0 18 1,-53 0 0,0-53-16,-18 35 15,36-35-15,0 0 16,-1 0 0,36 36 30,36-1-46,-36 18 0,70 17 16,-35-17 0,1 18-16,-1-18 0,-35-18 15,35 0-15,-35 1 16,36-1-16,-36 0 16</inkml:trace>
  <inkml:trace contextRef="#ctx0" brushRef="#br0" timeOffset="-199928.55">27958 5733 0,'0'-18'15,"-36"71"32,36-35-47,0 34 16,-35-16-16,35-19 15,0 19-15,18-36 16,35 0 0,-18-18-1,0-17-15,-35 17 0,53-17 16,-53 0-16,0 17 16,0-17-16,-18 35 15,-34-36-15,-1 36 16,-18 36-16,36-1 15,0-35-15</inkml:trace>
  <inkml:trace contextRef="#ctx0" brushRef="#br0" timeOffset="-169371.47">17480 7161 0,'0'-17'62,"0"34"63,0 19-109,0 17-16,0 35 16,0 18-16,0 52 15,0-34-15,0-18 16,0-1-16,0-52 16,0-17-16,0-19 15,35 19 1,-35-89 62</inkml:trace>
  <inkml:trace contextRef="#ctx0" brushRef="#br0" timeOffset="-168423.44">17427 7532 0,'0'-18'32,"0"-17"-1,0 17-15,-35 18-1,35-53-15,0 18 16,0 17-16,0-17 15,18 0-15,-18 0 16,70-54 0,-35 54-16,-35 17 0,53-17 15,-17 35-15,-19-53 16,19 53 0,-1 0-16,-18 0 0,36 0 15,-53 18 1,0 35-1,0-18 1,0-17-16,0 17 16,-35 0-16,35 1 15,-53-19-15,0 36 16,0-18 0,0-35-1,18 0-15,0 0 0,0 0 16,17 0-1,53 36 32,0-36-31,36 35-16,0-35 16,-1 53-16,-17-18 15,0 18-15,-18 0 16,1-18-16,-36 1 15,17-1-15,-17 0 16,35-35-16,-35 35 16</inkml:trace>
  <inkml:trace contextRef="#ctx0" brushRef="#br0" timeOffset="-167512.34">18062 7338 0,'0'-36'16,"0"54"46,0 53-46,0-1-1,18 71-15,-18 0 0,0-17 16,0-36-16,0-17 16,0-36-16,0 0 15,0 1 1,35-36 0,-35-36 15,0 1-16,0 17-15,0-17 16,0 17-16,0-17 0,0 0 16,0 17-16,35 18 15,-35-35-15,18 35 32,-18-18-17,35 18-15,-17 0 16,17 0-1,1 0 1,-36 18 0,0 35-16,35 17 15,-35 1-15,0-18 16,0 0-16,0 0 16,0-18-1</inkml:trace>
  <inkml:trace contextRef="#ctx0" brushRef="#br0" timeOffset="-164825.47">19121 7620 0,'0'-18'16,"0"54"62,0 17-78,17 17 16,-17 1-16,0-1 15,0-17-15,0 0 16,0-18-16,0-17 16,0 17-1,35-35 1,-35-35 31</inkml:trace>
  <inkml:trace contextRef="#ctx0" brushRef="#br0" timeOffset="-164548.04">19015 7849 0,'0'-17'32,"53"17"-17,0 0-15,-18 0 16,18-36-16,-18 36 16,-17 0-16,-18-35 0,53 35 15,-53 18 16</inkml:trace>
  <inkml:trace contextRef="#ctx0" brushRef="#br0" timeOffset="-163540.96">19914 7373 0,'0'18'62,"36"52"-46,-36 18 0,0 18-16,0 0 0,0 18 15,0-54-15,0 1 16,0-54-16,0 36 15,0-70 32,0-1-47,0-35 0,0-18 16,-36-17-16,36 0 16,-53-18-16,53 18 15,0 18-15,0-1 16,0 36-16,0-36 15,36 18-15,-1 0 16,0 36-16,0-19 16,-17 36-16,17-35 15,1 35-15,-1 0 16,0 18-16,1 17 16,-36-17-16,35 35 15,-35-1-15,0-16 16,0-1-16,0 0 0,-35-17 15,-1 17-15,1 1 16,0-36-16,-1 52 16,1-52-16,0 0 15,35 18 48,17 17-48,19 1-15,-1 17 16,36 17-16,-18-17 16,-1 0-16,-16 0 15,-1-36-15,-35 19 0,53-1 16,-53-17-16,18 17 16,-18-70 30</inkml:trace>
  <inkml:trace contextRef="#ctx0" brushRef="#br0" timeOffset="-162898.96">20567 7391 0,'0'53'78,"0"-18"-78,0 35 0,0 19 16,35 16-16,-35-16 16,0-19-16,0-35 15,0 1-15,0 17 16,0-89 31,0 1-32,0 17-15,0-17 16,0 18 0,35 17-16,1 0 15,-1 0 1,0 35-16,-35 0 15,53 0-15,-53-17 16,0 17-16,36 1 16,-36-1-1,-18 18 1,-35-18 0,0-35-16,18 0 15,-18 0-15,0 0 16,35 0-16,-17 0 15,35-35 17,53 0-32</inkml:trace>
  <inkml:trace contextRef="#ctx0" brushRef="#br0" timeOffset="-162111.18">21502 7902 0,'70'-35'62,"-17"35"-62,0-35 16,-18 35-16,18 0 16,-17-36-16,-1 36 15,-17 0 1,-36 36 46,0-36-46</inkml:trace>
  <inkml:trace contextRef="#ctx0" brushRef="#br0" timeOffset="-161878.22">21572 8043 0,'18'0'31,"17"0"-31,-17 0 16,17 0-16,-17 0 15,17 0-15,18 0 16,-53-17 0,18 17-16</inkml:trace>
  <inkml:trace contextRef="#ctx0" brushRef="#br0" timeOffset="-160333.72">22525 7514 0,'0'-35'15,"0"0"1,0-1 0,35 1-16,0 0 15,18 35-15,0-53 16,0 53-16,-18 0 15,1 0-15,-19 0 16,-17 17-16,53-17 16,-53 53-16,0-35 15,0 17-15,0 1 16,0-1-16,-53 18 16,18 0-16,-18 17 15,0 18-15,0-17 0,-17 0 16,70-19-1,-18-16-15,18-19 0,18 36 16,17-53 0,0 0-16,1 0 15,69 0 1,-87 0-16,17-35 16,1 35-16,-19-18 15</inkml:trace>
  <inkml:trace contextRef="#ctx0" brushRef="#br0" timeOffset="-159356.72">23142 7461 0,'0'18'62,"0"17"-46,0 36-16,0 17 16,0 88-1,0-70-15,0-53 16,0 0-16,0-18 15,0-17 1,35-71 15,-35 0-31,0 0 16,0-17 0,0-19-16,0-34 0,-17-1 15,17 1-15,0-36 31,0 124-31,0-18 16,0 18-16,17-1 0,-17 1 16,36 35-16,87-35 31,-87 35-15,-19 35-16,18 0 15,-35-17-15,36 35 0,-36 70 47,-18-105-47,18 17 0,-70 1 16,34-36-16,-17 53 15,-70-53 1,88 0 0,35 17 30,17-17-30,36 53-16,-18-18 16,18 18-16,18 18 15,17 88 1,0 17 0,-88-158-1,36 17-15,-36 0 16,17-35-16</inkml:trace>
  <inkml:trace contextRef="#ctx0" brushRef="#br0" timeOffset="-158924.41">23883 7937 0,'0'-35'31,"0"18"-15,-35 17 31,-18 52-32,53 1-15,0-17 16,0 17-16,0 0 15,0-36-15,17-17 16,1 0-16,17 0 16,1 0-16,-19 0 15,19-17-15,-1-19 16,0-17-16,-35 0 16,0 18-16,0 0 15,0-18-15,-53 18 16,0 35-16,-17 0 0,-18 70 15,-1-17-15</inkml:trace>
  <inkml:trace contextRef="#ctx0" brushRef="#br0" timeOffset="-21965.42">17145 6914 0,'-35'0'47,"35"18"-47,0 17 47,-18-35-32,18 18-15,0 17 31,-35-35-31,35 36 16,0-19 0,-18-17-16,18 35 15,0 36 1,0-53-16,-35 17 0,35 0 16,0 0-16,0 1 15,0-19-15,-35 19 16,35-1-1,0-17-15,0 17 0,0 0 16,0 18 0,0-35-16,-36 17 15,36 0-15,0-17 16,0 17-16,0 0 16,0-17-16,0 17 15,0-17-15,-35 17 16,35 1-16,0-1 0,0 0 15,0 18-15,-18-35 16,18 35-16,0 0 16,0 17-16,0-17 15,0 0-15,0 17 16,0-34-16,18 17 16,-18 0-16,0-1 15,0-16-15,0 17 16,0 0-16,18-18 15,-18 35-15,0-17 16,35 0-16,-35-17 16,0 16-16,35 1 15,-35-17-15,36 17 0,-36-1 16,35 1 0,-35-17-16,35 17 0,-35-18 15,35-17-15,-35 34 16,18-52-1,-18 36 1,0-54 31,0-35-31</inkml:trace>
  <inkml:trace contextRef="#ctx0" brushRef="#br0" timeOffset="-20879.97">17392 9190 0,'35'0'125,"18"0"-110,-18 17-15,-17-17 16,17 0-16,-17 0 0,17 0 16,1 0-1,-36-17 32,0-18-31</inkml:trace>
  <inkml:trace contextRef="#ctx0" brushRef="#br0" timeOffset="-20292.51">17674 9066 0,'0'0'0,"0"-35"0,0 70 62,0 18-62,0 0 16,0 18-16,0-18 15,0-18-15,0 0 0,0 1 32,35-89-1,-35 17-31,0 1 15,0 0-15,0-36 16,0 18-16,0 18 16,0 0-16,0 17 15,0 36 17,0 17-17,53 0-15,-53-17 16,53 17-16,-53 0 0,36 1 15,-36-19-15,17-17 16,-17 36 0,0-19-1,-35 19 1,0-36 0,17 0-16,-17 0 15,-1 0 1,72 0-1,-1 0 1</inkml:trace>
  <inkml:trace contextRef="#ctx0" brushRef="#br0" timeOffset="-19254.95">18486 9225 0,'0'-35'31,"0"0"0,-18 35-15,18-18-16,-18 18 0,18-35 16,-53 35-16,36 0 15,-19 0-15,-16 0 16,34 0-1,-17 70-15,-1 18 16,36-35-16,0 0 16,0 0-16,0-35 15,18-18 1,35 0 0,-18 0-16,0-53 15,1 35-15,-36-17 0,53 0 16,-53-18-16,0 35 15,17-17-15,-17 0 16,0 70 15,0 18-15,0-18-16,0 0 16,0 1-16,0-19 15,36-17 1,-1 0-1,-18-17 1,-17-1-16,36-17 16,-36-1-16,0 19 0,0-19 15,0 72 32,0 17-47,0-18 16,35 0-16,0 18 15,-17-53 1,17 0 0,18-53-1,-53 18 1,53 0-16,-53-1 16,35 1-16,-35 70 46,18 1-30,53-1 0,-36-35-16,35 0 0,1-53 15</inkml:trace>
  <inkml:trace contextRef="#ctx0" brushRef="#br0" timeOffset="-17815.91">19385 9454 0,'0'-17'156,"0"-1"-109,0-35-32,0-17 1,35 34 0,-35 19-16,36-19 15,-19 1 1,19 35 15,-1 0-15,-35 35-1,0 18 1,0 0 0,-18-17-1,18-54 32,0-17-47,0-1 16,36 36-1,-36-35 1,52 35-16,-34 0 31,-18 18-15,0-1 0,0 19 15,35-54 0,-35 0-31,53-35 16,-17 53 15,-19 0-15,18 53 15,-35-17-16,36-36-15,-19 0 16,19 0 0,-19 0-1,-17-36 1,36 36-16,-36-53 0,35 53 47,-35 18-32,0 17-15,17-17 16,-17 17-16,36-35 16,-36 53-16,35-53 15,-17 18 1,17-18 0,0 0-1,-35-71 1</inkml:trace>
  <inkml:trace contextRef="#ctx0" brushRef="#br0" timeOffset="-17629.3">20091 8961 0,'17'0'62</inkml:trace>
  <inkml:trace contextRef="#ctx0" brushRef="#br0" timeOffset="-17030.37">20126 9102 0,'35'0'0,"18"-36"31,-53 1-31,71 0 0,-36 17 16,-17-35-1,17 0-15,0 0 16,0 1-16,-35 16 0,36-34 16,-36-1-16,0 36 15,-36 35 17,36 35-17,-35 18-15,35 0 16,-70 18-16,70-19 15,-36 54-15,36-18 16,0 36-16,0-18 16,0 0-16,0-53 15,18-1-15,-18 1 16,53-17-16,-18-36 0,0 0 16,18 0-1,-53-18 1,53-35-16,-53 0 15,36 18-15,-36-18 16,0 18 0,0 88 15,0 0-31,0-18 16,0 18-16,0-18 15,17-35-15,-17 18 16,35-18-1,1-18 1,-36-35-16</inkml:trace>
  <inkml:trace contextRef="#ctx0" brushRef="#br0" timeOffset="-16863.81">20743 8996 0,'-17'0'16,"34"0"31</inkml:trace>
  <inkml:trace contextRef="#ctx0" brushRef="#br0" timeOffset="-16160.65">20761 9331 0,'0'35'16,"35"-35"31,1-17-31,-1-36-1,-35 35 1,0-17-1,-18 35 1,-35 35 0,53 36-1,0-54 1,0 36-16,0-18 0,0-17 16,36-18-1,-1 35-15,18-35 16,-36 0-16,19-17 15,-1-19-15,0 1 16,-35-18-16,53 0 16,-53 18-16,0 17 15,18 18 1,-18 53 0,0-17-1,0-19 1,0 19-16,0 16 15,35-52 1,18-17 0,-53-18-1,35-1-15,-35 19 16,35 17-16,1 17 31,-36 36-15,0 0-16,0-35 15,53-18-15,-36 0 16,36 0-16</inkml:trace>
  <inkml:trace contextRef="#ctx0" brushRef="#br0" timeOffset="-14965.75">22207 9013 0,'0'36'78,"-35"17"-62,0-18-16,0 35 16,-1 19-16,1-1 15,0-35-15,35-18 0,0-70 47,0-36-31,35 1-16,-35-1 15,35 1 1,-35-19-16,71-16 0,-71 16 16,53 36-16,-53 36 15,35 17-15,-35-35 16,35 35 0,1 17-1,16 54 1,-52-18-1,53 17-15,-53 18 0,53 18 16,-53-18-16,53 36 16,-53-36-16,0-17 15,35-18-15,-35-18 16,0-18-16,0 19 16,-35-1-1,0-35 1,-18 18-16,18-18 15,-18 0-15,-18 0 16,18 0-16,0 0 16,18 0-16,106 0 47,-36 0-47</inkml:trace>
  <inkml:trace contextRef="#ctx0" brushRef="#br0" timeOffset="-14485.12">22684 9349 0,'0'-36'16,"0"19"31,17 17-47,36 0 15,-35 0 1,17 0-16,18 0 16,-35 0-1,-18 17-15,0 36 32,0-17-32,0-19 0,-36 18 15,-17 1-15,1-1 16,34-35-16,-17 53 15,52-53 48,19-18-63</inkml:trace>
  <inkml:trace contextRef="#ctx0" brushRef="#br0" timeOffset="-14268.96">23001 9278 0,'-18'0'15,"-17"0"1,0 53-16,35 0 16,-71 17-16,71 1 15,0-36-15,0 1 16,53-36-16,0 35 15,18-35-15,-1 0 16,-17 0-16,-18 0 16,-35-18-16</inkml:trace>
  <inkml:trace contextRef="#ctx0" brushRef="#br0" timeOffset="-13520.89">21819 8714 0,'0'-18'16,"-17"18"62,-19 0-62,36 35-1,-53 18-15,18 18 0,35 17 16,-70 18-16,70 17 15,0 1-15,0 17 16,0-18-16,0 18 16,0 18-16,0-71 15,53-17-15,-53-18 16,35 0-16,-35-36 16,35 19-16,0-36 62</inkml:trace>
  <inkml:trace contextRef="#ctx0" brushRef="#br0" timeOffset="-12933.43">23812 9278 0,'-35'0'0,"53"0"110,17 0-110,-17 0 15,17 0-15,-17 0 16</inkml:trace>
  <inkml:trace contextRef="#ctx0" brushRef="#br0" timeOffset="-12729.84">23548 9507 0,'18'0'31,"17"0"-15,0 0-16,0 0 16,-17 0-16,35 0 15,-18 0 1</inkml:trace>
  <inkml:trace contextRef="#ctx0" brushRef="#br0" timeOffset="-12230.82">24165 9278 0,'0'-35'15,"0"17"1,0 36 31,-17 35-32,17 0-15,0 0 16,0-1-16,0 19 16,0-36-16,17 1 15,19-36-15,-1 0 0,-18 0 16,36 0-16,-17-18 16,-1-17-16,-17-18 15,17 0-15,-35 18 16,35-18-16,-35 0 15,0 17-15,-53-34 16,18 70-16,17-18 16,-35 18-16,18 0 15,17 0 1,18 18-16</inkml:trace>
  <inkml:trace contextRef="#ctx0" brushRef="#br0" timeOffset="-11746.83">24553 8872 0,'53'0'62,"-17"18"-46,-19 17-1,18 1-15,18 16 0,-17 19 16,-1 35-16,-35-18 16,70 36-16,-70-1 15,0 0-15,0 1 16,0-18-16,-17 0 16,17-36-16,-53 1 15,53-36-15,-35 0 16,35 1-16,0-54 47,17-35-32</inkml:trace>
  <inkml:trace contextRef="#ctx0" brushRef="#br0" timeOffset="-9648.87">25453 8978 0,'0'-35'15,"0"0"32,0 88 0,0 52-31,0 54-16,-53 0 15,53-18-15,0-18 16,0 19-1,0-125-15,0-70 47,0 0-31,0 0 0,0-35-16,-35-18 0,35-17 15,0-1-15,0 19 16,0 34-16,17 1 15,-17 17-15,53 0 16,-35 35-16,17-17 16,0 35-16,-35-35 15,36 35-15,17 17 16,-53 18 0,53 1-16,-53-1 15,0 18-15,0 0 0,0-18 16,-18 18-16,-17 0 15,17-18-15,-17-17 16,-1-18-16,1 53 16,0-53-1,0 0 1,70 70 46,0-17-46,0 0-16,18 18 16,-17-1-16,-1-17 15,0 0-15,0 0 16,-17-18-16,-18 1 16,0-54 30,0 0-14</inkml:trace>
  <inkml:trace contextRef="#ctx0" brushRef="#br0" timeOffset="-8719.37">25876 8961 0,'0'0'0,"0"35"63,0 35-63,0 19 15,0 34-15,0-17 16,0 53-16,0-18 16,0-18-16,-53-17 15,53-71-15,0 18 16,0-17-16,0-72 47,18-17-47,-18 0 15,0 0-15,0-17 16,0-1-16,35 18 16,-35 36-1,53 34 17,18 54-32,-71-53 0,0 35 15,17-1 1,-17-34-16,0 17 0,0 18 15,0-35 17</inkml:trace>
  <inkml:trace contextRef="#ctx0" brushRef="#br0" timeOffset="-7801.6">26335 9525 0,'35'0'78,"0"-18"-78,1 18 15,-19 0-15,36 0 16,-17 0 0,-19 0-1</inkml:trace>
  <inkml:trace contextRef="#ctx0" brushRef="#br0" timeOffset="-7586.81">26317 9701 0,'35'0'31,"18"0"-15,-35 0-16,53 0 15,-36 0 1,-17 0-16,17 0 16,-18 0-16</inkml:trace>
  <inkml:trace contextRef="#ctx0" brushRef="#br0" timeOffset="-6534.28">26793 9155 0,'0'0'0,"0"35"110,0 35-110,0 19 15,0-1-15,0 0 16,0-17-16,0-1 15,0-52-15,0 17 16,0-53 47,0-17-63,0-35 15,0-19-15,0-52 0,0-18 16,0-17-16,0 0 15,71 52-15,-71 54 16,53 34-16,-18 1 16,-17 35-16,17-18 15,0 18-15,-17 0 16,17 0-16,-17 0 16,17 18-16,-35 17 15,36 18-15,-36-17 16,0 17-16,0-1 15,0-16-15,-36 17 16,1 0-16,0-18 16,-18 0-16,-18-35 0,18 35 15,36-35 1,-19 0-16,36 36 62,53 52-62,0 0 16,0 18-16,18 17 16,-36-17-16,0-35 15,1-18-15,-36 0 16,52-18-16,-52-18 16,0-34 30,0-18-46,0-1 16</inkml:trace>
  <inkml:trace contextRef="#ctx0" brushRef="#br0" timeOffset="-5770.97">27428 9031 0,'0'35'62,"0"36"-46,0-53-16,0 34 15,0 1 1,0-17 0,0-1-1,0 0-15,0-17 0,0 35 16,0 0-16,0-18 15,0 18-15,0-35 16,0 17-16,0 18 16,18-53 62,-18-18-63,0 0 1,0-17-16,0 0 16,0 17-16,35-17 15,-17 35 1,35 0 15,0 0-31,-53 18 16,53-18-16,-53 35 15,17 0-15,-17 0 16,0 1 0,-17 17-1,-19-18 1,1-35 0,0 0-16,17 0 0,-35-18 15,0 18 1,18-53-16,0 53 15,88 0 17</inkml:trace>
  <inkml:trace contextRef="#ctx0" brushRef="#br0" timeOffset="-5021.51">28063 9437 0,'53'0'78,"-17"0"-78,-19-18 16,19 18-16,-1 0 0,-18 0 15,19 0 1,-19 0-16</inkml:trace>
  <inkml:trace contextRef="#ctx0" brushRef="#br0" timeOffset="-4833.04">27975 9613 0,'18'0'16,"52"0"0,-34 0-1,17 0-15,-18 0 16,-17 0-16,34 0 16,-34 0-16</inkml:trace>
  <inkml:trace contextRef="#ctx0" brushRef="#br0" timeOffset="-2757.71">28804 9013 0,'0'71'94,"0"17"-79,0-17-15,0 17 16,0 0-16,-35 18 15,35-35-15,0-36 16,0 0-16,0 0 16,0-88 46,0 1-62,-35-19 0,35 0 16,0-17-1,0-18-15,-36-52 0,36-1 16,0 71-16,36 35 16,-1 18-16,-17-1 15,17 36-15,18-53 16,-36 53-16,19 0 16,-1 0-16,36 18 15,-71 17 1,35-17-16,-35 17 15,0 0-15,0-17 16,0 53 0,-35-1-16,-18-35 15,-18 1-15,18-36 16,36 0 0,-19 0-16,1 0 15,35 17 32,0 36-47,53 18 16,17 17-16,-17-17 15,0-1-15,-17 1 16,-36-18-16,53-18 16,-18 18-1,-35-36 1,-18-17 31</inkml:trace>
  <inkml:trace contextRef="#ctx0" brushRef="#br0" timeOffset="-2300.09">29439 9525 0,'0'-35'16,"0"17"0,-17-17 15,-19 35-15,36 17-1,-35 19-15,35-1 0,0-17 16,0 17-16,18 18 15,35-53 1,-18 0 0,-17 0-16,17-18 15,0-17-15,-17 17 16,-18-17-16,0 0 16,0 17-16,0-17 15,-71 35-15,-17 0 16,-53 0-16,17 0 15,36 35-15</inkml:trace>
  <inkml:trace contextRef="#ctx0" brushRef="#br0" timeOffset="-231.29">29457 9419 0,'-35'0'172,"-1"-17"-156,19 17 15,-19 0-15,1 0-1,18 17 17,-19 18-17,36 1 16,0-19-15,-35-17 0,35 36-16,0-1 15,35 18 1,1-18 0,-1 0-1,-18-35 1,19 36-1,17-36 1,-18-18 0,18-35-1,0 0 1,-53 0 0,35 53-16,-35-17 15,0-19 1,0 1-1,0-18 1,-35 18-16,-18 35 16,35 0-1,-88 18 1,53 17-16</inkml:trace>
  <inkml:trace contextRef="#ctx0" brushRef="#br0" timeOffset="93937.64">12929 11501 0,'18'0'16,"-18"17"3624,0 54-3624,0-18-16,35 17 16,-35 1-16,0-18 15,35 17-15,-35-17 16,0-18-16,36-17 15,-36 17-15,0-17 16,35-18 15,-35 35-15,0-52 31</inkml:trace>
  <inkml:trace contextRef="#ctx0" brushRef="#br0" timeOffset="95281.42">12929 11589 0,'0'-36'140,"0"19"-124,18-36 0,-18 18-1,53-1-15,-53 19 16,53-19-16,-36 1 15,19 35-15,-1-70 16,0 70-16,-17-36 16,17 36-16,18 0 15,-35 0-15,-18 36 16,53-36-16,-53 53 16,0-18-1,0 18 1,0 0-1,0-36-15,-18-17 16,-17 53-16,17-18 16,-17-35-16,0 36 15,17-36-15,-17 0 16,-18 0 0,53 17 46,17-17-46,19 53-16,-1-17 15,0-1-15,18 18 16,0-18-16,0 18 16,-18-18-16,0 1 15,-35-1-15,36-18 16,-36 19-1,35-36-15,-35 35 16</inkml:trace>
  <inkml:trace contextRef="#ctx0" brushRef="#br0" timeOffset="96959.68">13600 11465 0,'0'-17'47,"0"52"610,35 0-642,-35 18-15,35 18 0,-35 17 16,0 0-1,0-17-15,35-18 16,-35-36-16,0 18 16,0 1 31,0-54-16,0-17-16,-17 0 1,17-1-16,0 1 31,17 35-15,19 0 0,17 18-1,0 17 1,-18 18-1,-35 0 1,0-36 0,0 36-1,0-35 1,-35-18 0,-18 0-1,35 0 1,-35 0-16</inkml:trace>
  <inkml:trace contextRef="#ctx0" brushRef="#br0" timeOffset="97445.95">14199 11236 0,'-17'18'32,"-19"35"-17,36-1-15,-53 19 16,1 194-1,52-107-15,0-17 16,0 18-16,35-71 16,-35-17-16,17-18 15,-17-36-15,36-17 16,-36 53-16,35-53 16,0 0 15,-35-17-31</inkml:trace>
  <inkml:trace contextRef="#ctx0" brushRef="#br0" timeOffset="98115.69">14340 11747 0,'18'-17'16,"-18"52"31,35-17-47,-35 35 15,0 17 1,0-17-16,-17 0 0,17-18 16,0-17-16,0-53 62,0-18-46,0-18-16,17-17 15,-17-35-15,0 34 16,36 19-16,-36 17 16,53 18-16,-18 17 15,18 18 1,-18 35 0,-35 18-1,35 18-15,-35-1 16,71 18-16,-71 1 15,35-19-15,-35-17 16,0-35-16,35 17 16,-35 0-16,0 18 15,-35-35 1,-35-18 0,34 0-1,1 35-15,-71-35 16,89 0-16,-19 0 15,54 0 17</inkml:trace>
  <inkml:trace contextRef="#ctx0" brushRef="#br0" timeOffset="98632.89">14922 11853 0,'0'-35'0,"18"35"47,35 18-31,-35 17-1,-18 0 1,35-35 0,-35 18-16,0 17 15,-35 18 1,-18-53-1,35 35-15,-17-35 16</inkml:trace>
  <inkml:trace contextRef="#ctx0" brushRef="#br0" timeOffset="98843.08">15081 11924 0,'0'18'16,"0"17"0,0 0-1,53 0-15,-35-35 16,17 0-16,-17 0 15,35 0-15,-18 0 16</inkml:trace>
  <inkml:trace contextRef="#ctx0" brushRef="#br0" timeOffset="99246.98">15240 11042 0,'53'35'31,"-18"18"-31,0 18 15,1 35-15,34 52 16,1 1-16,-18 53 16,-18-1-16,-35-17 15,0 18-15,0-36 16,0-52-16,0-36 16,0-17-16,0-36 15,-18 0-15,18 0 16,-35-35-16,0-35 31,35 0-31,0 17 16,0-17-16</inkml:trace>
  <inkml:trace contextRef="#ctx0" brushRef="#br0" timeOffset="101196.59">15875 11871 0,'53'-35'62,"-18"35"-46,18 0-16,-18 0 15,-17-18-15,17 18 16,1 0 0</inkml:trace>
  <inkml:trace contextRef="#ctx0" brushRef="#br0" timeOffset="101413.54">15893 12065 0,'17'0'16,"36"-18"0,-18 18-1,1 0 1,-1 0 0</inkml:trace>
  <inkml:trace contextRef="#ctx0" brushRef="#br0" timeOffset="102442.66">16457 11430 0,'0'-35'32,"0"52"14,0 36-46,0 0 0,0 35 16,0 1-16,0 34 16,0-35-16,0-17 15,0-18-15,0-36 16,0 19 0,35-36-16,-35-18 46,0-35-30,0 0-16,-17-17 0,17-54 16,-36 1-1,36-1-15,0 1 0,0 35 16,0-1-16,0 36 16,0 18-16,36-18 15,-1 0-15,0 18 16,1 17-16,-19 18 15,18-35-15,18 35 16,-17 0-16,-1 18 16,0-1-16,0 19 15,-35 17-15,0-36 16,0 18-16,0 1 16,0-19-16,-17 19 15,17-1-15,-71 0 16,36-17-16,0-18 15,-18 53-15,0-53 0,18 0 16,17 0-16,-35 0 16,53 35 31,18 0-32,17 1-15,18 34 16,0 18-16,0-17 15,17-1-15,-34 19 16,-1-54-16,-18 0 16,-17 1-16,36-36 0,-36 17 15,-36-17 48</inkml:trace>
  <inkml:trace contextRef="#ctx0" brushRef="#br0" timeOffset="102937.62">17039 11818 0,'0'-18'16,"-35"18"46,35 18-62,0 35 16,0 0-16,0-18 16,0 0-16,35 18 15,18-53 1,-35 0-1,17 0-15,0-17 16,-17-19-16,-18 19 16,35-18-16,-35-1 15,0 19-15,0-19 16,0 1-16,-53 0 16,36 35-16,-19 0 15,-52 17 1</inkml:trace>
  <inkml:trace contextRef="#ctx0" brushRef="#br0" timeOffset="106087.96">17886 11412 0,'0'0'0,"0"-35"78,0 70 47,0 18-125,0 18 0,0-1 16,0 1-16,35-1 15,-35-34-15,0-1 16,0 0-16,0 1 16,35-36 15</inkml:trace>
  <inkml:trace contextRef="#ctx0" brushRef="#br0" timeOffset="108443.61">17692 11730 0,'35'0'1703,"0"0"-1703,1 0 16,17 0-16,-1 0 16,-34 0-16,17 0 15,-17 0-15,35 0 16,-18 0-1</inkml:trace>
  <inkml:trace contextRef="#ctx0" brushRef="#br0" timeOffset="111606.8">18979 11148 0,'0'17'125,"0"19"-125,0-19 0,0 54 15,0-1-15,-17 1 16,17-36-16,0 18 16,0-18-16,0-17 15,0 17 1,0-70 62,0 0-78,-35-36 16,35 18-16,0-35 15,-36 18-15,36 34 16,0-17-16,0 36 15,0-19-15,0 1 16,0 0-16,0 0 16,36-1-16,-36 19 15,35-19-15,-35 1 16,53 35-16,-53-35 16,35 35-16,18 0 15,-18 0 1,-17 0-1,-18 18-15,53 17 16,-53 0-16,0 0 16,35-17-16,-35 35 15,0-18 1,-18 18 0,-52-18-16,17 1 15,-18-36 1,54 0-1,-19 0-15,19 0 16,-18 0 0,35 17 31,35 36-32,0-17 1,0 16-16,-17 1 15,17 18-15,-35-36 16,53 18-16,-53 0 16,53-18-16,-18 36 15,-35-54 1,36-17 0</inkml:trace>
  <inkml:trace contextRef="#ctx0" brushRef="#br0" timeOffset="112262.33">19456 11606 0,'0'-17'16,"0"-19"46,-18 36-30,-17 0-1,35 18-31,-36 0 15,36 35 1,0 0 0,0-36 15,36-17-31,17 0 16,-18 0-1,-35-53 1,35 53-16,-35-53 15,0 18 1,-17 35-16,-1-35 16,-17 35-16,-1 0 15,19 17-15,-19-17 16</inkml:trace>
  <inkml:trace contextRef="#ctx0" brushRef="#br0" timeOffset="114894.96">18732 12047 0,'0'0'0,"71"0"250,-36 0-250,-17 0 16,35 0-16,0 0 15,-36 0-15,19 0 16,-19 0-16,19 0 16,-1 0-16,0 0 15,18 0 1,0 0 0,-18 0-1,-35-17 1,53 17-16,-35 0 15,17 0 1,18 0 0,-35 0-1,35 0 1,0 0 0,-18 0-1,0 0 1,18 0-1,-18 0 1,1 0 0,16 0-1,-16 0-15,-1 0 32,-17 0-32,-36 0 109,-35 0-109</inkml:trace>
  <inkml:trace contextRef="#ctx0" brushRef="#br0" timeOffset="116219.2">18962 12859 0,'35'-18'78,"0"18"-62,-17 0-16,17 0 15,1-18-15,-19 18 16,18-35-16,1 35 16,-19-53-16,19 18 15,34-18 1,-70 18-16,53 0 15,-53 17-15,18-17 16,-18-1-16,35 19 16,-35-36-16,0 0 0,35 18 15,-35-1 1,0 1 0,-17 0-1,-1 35 1,-35 0-1,18 0 1,0 0 0,-18 17-1,17 19 1,36-1-16,-35 0 16,35 18-16,0 18 0,0-1 15,0-17-15,0 18 16,0-1-1,0 18-15,0 1 0,0-19 16,0-35-16,0 18 16,18-17-16,-18-19 15,0 19 1,0-54 62</inkml:trace>
  <inkml:trace contextRef="#ctx0" brushRef="#br0" timeOffset="119836.34">20267 11359 0,'0'-17'15,"0"-18"17,0 70 77,0 0-109,0 0 16,-35 18-16,35 18 15,-53 17-15,53-17 0,-35-19 16,35-34 0,0 17-16,0-70 62,0 0-46,0-36-16,0 1 15,17-1-15,-17 1 16,0-19-16,0 37 0,0-1 16,0 17-1,36 19-15,-36-19 0,35 36 16,-35-53-16,17 53 15,-17-17-15,36 17 16,-19 0 47,19 53-48,-36-18 1,35 0-16,-35-17 15,35 35-15,-35 0 16,53 0-16,-53-18 16,53 18-16,-53 0 15,53 0-15,-53-18 16,18 18-16,-18-18 0,0 0 16,0 1 15,-36-36 0,1 0-31,-36 0 16,1 0-16,-1 0 15,36 35-15,-18-35 16,18 0-16,35 18 16,35-18 30,0 0-46</inkml:trace>
  <inkml:trace contextRef="#ctx0" brushRef="#br0" timeOffset="120548.11">20761 11712 0,'0'-35'0,"0"17"31,18 18-31,-18-35 16,17 35-16,19 0 16,-1 0-1,-35 18-15,17-18 16,-17 35-16,0 0 16,36-35-16,-36 53 15,0-18 1,-18 18-1,-35-17 1,0-36 0,36 0-1,-19 0 17</inkml:trace>
  <inkml:trace contextRef="#ctx0" brushRef="#br0" timeOffset="120833.75">21026 11695 0,'-18'-36'16,"-17"36"-16,-1 36 16,36-19-1,-53 36-15,53 0 0,0 0 16,0-18-16,36-35 16,17 53-16,0-53 15,35 0-15,18-35 16,-36 0-16,-35-1 15,-35 1-15</inkml:trace>
  <inkml:trace contextRef="#ctx0" brushRef="#br0" timeOffset="130530.21">18433 10601 0,'0'18'281,"-18"-18"-250,18 35-15,0 0 15,-18-35-31,18 18 16,0 17-1,-35-17 1,35 17 15,-35-35-15,35 35-16,0-17 31,0 17 0,-18-35-15,18 18 0,0 17 15,-35-35-31,35 35 16,0-17-1,-35 17 16,35 1-15,0-19 0,0 18-1,-36 1 1,36-19 15,0 19-15,0 17 15,-17-36-15,17 19-1,0-19 17,0 18-17,0 1 16,-36-19-15,36 36 0,0-17 15,0-19-15,0 18 15,0 1 0,0-19 0,0 19-15,0-19 15,0 19-15,0-1-1,0-18 1,-35-17 0,35 36-1,0-19 1,0 19 15,0-1-31,0-17 31,0 17-15,0-17 0,0 17-1,0 0 1,0-17 0,0 17 15,18 0-16,-18-17-15,0 35 32,0-18-32,0 18 31,35-53-31,-35 53 0,0-18 16,0 0-1,18 18 1,-18 0-1,0-35 1,0 17 0,35 1-1,-35-1 1,0 18 0,35-18-16,-35-17 15,0 17 1,0 18-16,0-36 15,36 19-15,-36-19 16,0 19-16,0-1 16,52 0-16,-52 0 15,18 18-15,-18 0 16,35-35-16,-35 17 16,36 1-16,-36-19 15,35 18-15,-35 18 16,18-53-1,-18 36 1,35-54 31,-35-17-31</inkml:trace>
  <inkml:trace contextRef="#ctx0" brushRef="#br0" timeOffset="132774.31">19667 10530 0,'0'36'172,"0"-19"-172,18-17 16,-18 53-1,0 0-15,18-53 16,-18 35-16,0 18 16,35-53-1,-35 53-15,0-17 16,0-1-1,35 0 1,-35 0 0,0 1-1,18-1 1,-18-17 0,0 17-1,35-35 1,-35 35-16,0-17 15,0 17 1,35-35 0,-35 18-16,0 17 15,0 18 1,0-35 0,18-18-16,-18 52 0,0 1 31,0-35-31,35 35 15,-35 0 1,0-18 0,36 18-1,-36-18 1,0 1 0,35 16-1,-35-16 1,0-19-1,0 36 1,35-17 0,-35-19-1,0 19 1,0-1 0,18 0-1,-18 18 1,0-18-1,0-17-15,0 35 16,0 0 0,0-18-1,0 0 1,0 18 0,0-18-16,0 18 15,0-17 1,0-19-1,0 19 1,0-1 0,0 0-1,0 18 1,0-18 0,0 18-1,0 18 1,0-36-1,0 0 1,0 1 0,0-19-1,0 19 1,-36-1 0,36-18-1,-17-17-15,17 53 16,-35-53-16,35 53 15,-36-53-15,36 36 16,-17-36-16,17 35 16,-53 18-1,17 0 1,36-18 0,-35-35-16,35 35 15,-17 1 1,17-19-16,-36-17 15,36 35-15,-35 1 16,35-19 0,-18-17-1,18 36-15,0-1 16,-35-35 0,35 35-16,0 0 31,-35-52 31,35-54-46</inkml:trace>
  <inkml:trace contextRef="#ctx0" brushRef="#br0" timeOffset="144398.94">18450 11077 0,'36'0'750,"-36"-17"-734,17 17-1,18 0 32,-17 0-16,17 0 1,1 0-1,-36 35 0,0-18 0,0 19-15,0-1 0,-18-17-1,-17 35 16,35-18-15,-36-35-16,36 18 16,-17 17-1,17 0 17,-35-35-32,35 18 15,-36-18 1,36 35-1,0 0 1,-17-35 0,17 18-1,0 17 1,0-17 0,-36-18-16,36 35 15,0 0 16,0-17-15,18-18 0,-18 35-1,18-35 1,17 36 0,0-36 15,-17 0-16,17 0 17,0 0-17,-17 0 1,17 0 0,-17 0-1,17 0 32,0 0 109,-35-18-156</inkml:trace>
  <inkml:trace contextRef="#ctx0" brushRef="#br0" timeOffset="155207.59">18556 12435 0,'0'-17'157,"0"-19"-126,0 19-15,0-18 15,35 35-31,-17 0 31,17 0-15,1 0-1,-36 17 1,17-17 0,-17 18-1,0 17 1,0 0-1,0 1 1,-35-36-16,35 53 16,-35-53-16,35 53 15,-18-36 1,18 36 0,-35 0-1,35 0 1,0-35-16,0 34 15,0-34 1,0 17 0,0 1-1,0-19 1,0 19 0,35-1 15,0-35-16,1 0 17,34 0-17,-35 0-15,-17 0 16,17-18-16,18 18 16,-53-35-16,18 35 15,17 0 16,-35-18 94</inkml:trace>
  <inkml:trace contextRef="#ctx0" brushRef="#br0" timeOffset="159593.37">18468 12065 0,'35'0'218,"-17"0"-202,17 0 0,0 0-1,-17 0 1,17 0 0,-17 0-1,17 0 1,0 0-1,-17 0 17,17 0-17,-17 0 1,17 0 15,1 0-15,-19 0 15,19 0 0,-1 0-15,0 0 0,0 0 15,-17 0 0,-18-35-15,35 35-16,-17 0 15,17 0 1,-35-18 0,35 18 15,-17 0-31,17 0 15,-17 0 17,17 0-17,-35-35 1,36 35 0,-19 0-1,18 0 16,-17 0-15,17 0 15,1-35 1,-19 35-1,19 0 0,-1 0 0,-17 0-15,17 0 15,-18 0 16,19 0-31,-1 0 15,-17 0 47,17 0-47,0 17-15,-17-17 15,17 0 0,-35 35 94,-35-35-109</inkml:trace>
  <inkml:trace contextRef="#ctx0" brushRef="#br0" timeOffset="-166449.45">18203 13141 0,'0'18'219,"0"17"-172,0-17-16,0 17-15,0 0-1,0 18 1,0 0 15,18-18-15,-18-17-1,0 35 1,18-18 0,-18-17-1,0 17 1,35-35-16,-35 18 15,0 17 1,35-35-16,-35 35 16,18 0-1,-18 1 1,35-36-16,0 35 16,-17-35-1,17 0 1,-35 18-1,53-18-15,-18 0 16,-35 35-16,53-35 16,0 0-1,-35 0 1,17 0 0,0 0-1,-35-18 1,18 18-16,17-17 15,1-19 1,-19 1 0,19 0-1,-1-1 1,0 19 0,-17 17-1,-18-35 1,35 35-1,-35 17 1,0 1 0,0 17-1,0-17 1,35-18 78,-17 0-63,-18-53-15,35 53-16,-35-35 15,18 35-15,-18-36 16,53 36-16,-18-35 15,18 35 1,-18 0 0,-35-18-16,53 18 15,-35 0 1,35 0 0,-18 0-1,0 36 1,-17-1-1,17-35 1,-35 18 0,18-18-16,17 35 15,0 0 1,1 0 0,-1 1-1,18-1 1,-18 0-1,18 1 1,0-1 0,0 0-1,-35-35-15,17 35 16,0-35-16,-17 18 16,17-18-16,0 0 15,-17 35-15,17-35 16,1 0-16,-19 0 15,36 0-15,0 0 16,-18-17-16,1 17 16,-1-36-16,-18 36 15,19-70-15,-1 52 16,0-35-16,1 0 16,-1 0-16,0 0 15,0 1-15,-35-1 0,18 17 16,-18 1-1</inkml:trace>
  <inkml:trace contextRef="#ctx0" brushRef="#br0" timeOffset="-148942.18">1905 6332 0,'0'18'250,"-18"-18"-234,18 18-16,-35-18 15,0 0 16,35 35-31,-35-35 0,-1 0 16,36 35 0,-17-35 31,-19 0-16,-17 0 0,36 0 0,-19 0-15,19 0 15,-18 0-15,-1 0 15,19 0 0,-19 0 32,19 0-32,-19 0-15,1 0 15,35 18-15,-17-18-16,-19 0 15,19 0 1,-19 35-1,1-35 1,17 0 0,-17 0-1,0 0 17,17 0-32,-17 0 31,17 0-16,-17 0 17,35 35-17,-35-35-15,17 0 16,-17 0 0,17 0-1,-17 0 1,0 0 359,17 0-328,-17 0-16,17 0-15,-17 0 15,0 0-16,17 0 17,-17 0-1,17 0 47,36 0 0,-18 18-78</inkml:trace>
  <inkml:trace contextRef="#ctx0" brushRef="#br0" timeOffset="-146554.75">758 6720 0,'0'0'0,"0"-35"15,0 0 32,-35 35-31,35 17 78,18 19-63,-18-1-15,0 18-1,35-53-15,-35 53 16,0-18-1,0 0 1,0 1 0,18-19-1,-18 19 17,0 17-17,0-18 1,0 0-1,0 18 1,0-35 0,35 17-1,-35 0 17,0-17-17,0 35 1,0 0-1,0-36 1,35 19 0,-35-1 15,0-17-31,0 17 16,36 18-1,-36-36 1,0 19-1,35-1 17,-35-17-17,0 17-15,0 0 16,0 0 0,0 1 15,17-36-31,-17 17 0,0 19 31,0-19-31,0 18 16,0 1 15,36-36-15,-36 17-1,0 19 1,0-19-1,0 54 1,0-18 0,0-36-1,17-17 1,-17 36 156,0-1-157,0-17 1,0-36 47,0-17-48,0-1-15</inkml:trace>
  <inkml:trace contextRef="#ctx0" brushRef="#br0" timeOffset="-145058.68">653 6756 0,'0'0'0,"0"-36"32,0 72 171,0 34-188,0-34-15,0-1 16,0-18-16,0 19 16,0-1-16,0-17 15,0-36 95,0-17-110,0-1 15,0 1-15,0-18 16,0 0-16,17 18 16,-17-18-16,0 18 15,0 0 1,0-1-1,18 36 1,17 18 47,0 17-48,1-35 1,-36 18-16,17-18 15,-17 53 1,36-18 0,-36-17-1,0 17 1,0-17 15,0 52-15,-36-35-16,1 1 0,17-1 15,-17-35-15,35 18 16,-35-18-16,35 35 78,35-35-78,-35 18 16</inkml:trace>
  <inkml:trace contextRef="#ctx0" brushRef="#br0" timeOffset="-143565.85">317 7567 0,'0'-18'63,"-17"18"-48,34 36 63,-17-1-78,18-17 16,-18 35-16,35-18 0,-35 18 16,36-36-16,-36 19 15,35 17 1,-53-89 62,18 1-78,-35 0 16,35-18-16,-35 0 15,35 0-15,0 35 16,0-35-16,0 18 15,0 0-15,0-36 16,0 36-16,17 0 16,-17-1-1,36 36-15,-19 0 32,36 0-17,-53 53-15,36-17 16,-36-19-16,0 19 15,0-19-15,0 19 16,0-1-16,0-18 16,-36-17-1,1 36-15,0-36 16,-1 0 0,54 35 62,0-35-78,17 35 15,0-35-15,1 18 16,-19-18-16,18 35 16,-17-35-16,-18 35 15,53-35-15,-53 18 16,35-18-1,-35-18 79,0-17-94</inkml:trace>
  <inkml:trace contextRef="#ctx0" brushRef="#br0" timeOffset="-142830.46">617 7426 0,'0'-18'31,"0"54"31,18-1-62,-18-17 16,35 17-16,-35 0 16,0-17-16,36-18 15,-36 35-15,0-53 78,-18 1-62,36 17 46,34 0-46,-52 17 0,53-17-16,-53 36 15,18-36-15,-18 17 16,0 19 0,0 16 15,0-16-16,-53-36-15,0 0 16,53 17 0,18-17 31</inkml:trace>
  <inkml:trace contextRef="#ctx0" brushRef="#br0" timeOffset="-140656.25">1270 8326 0,'0'-18'47,"0"-17"62,18 35-77,17 0-17,-17 0 1,17 0-1,0-36 1,-17 36 0,17 0-1,-17 0 1,17 0 0,0 0-1,-17-17 1,17 17-1,0 0 1,-17 0 0,17 0-16,1-36 15,-19 36 17,19 0-32,-19 0 15,18 0 1,1 0-1,-19 0 1,36 0 0,-17 0-1,16 0 1,-16 0 0,-1 0-1,18 0-15,-18 0 16,0 0-1,1 0 1,17 0 0,-36 0-1,36 0 1,-17 0-16,-19 0 16,18 0-16,18 0 15,-53-35 1,53 35-16,0 0 15,-18 0 1,18 0 0,0 0-1,-35 0 1,17 0 0,0 0-1,-17-35 1,35 35-1,-18 0 1,-17 0 0,17 0-1,-17 0 1,17 0 0,0-18-1,18 18 1,-35 0-16,35 0 15,-18 0 1,0 0 0,1 0-1,-19 0 17,19 0-17,-19 0 1,19 0-1,-1 0 1,-18 0 0,19 0-16,-19 0 15,36 0 1,0 0 0,-17 0-1,16 0 1,1 0-1,0 0 1,-17 36 0,-1-36-1,-35-18 63,-35-53-78</inkml:trace>
  <inkml:trace contextRef="#ctx0" brushRef="#br0" timeOffset="-135193">2222 7126 0,'0'0'0,"0"18"204,0 17-189,0-17 1,0 17-1,0 0 1,0 18 0,18-53-16,-18 53 15,0-18 1,0 18 0,0-17-1,18-36-15,-18 17 16,0 18-1,0 1 17,0-1-17,35 36 1,-35-36 0,0 0-1,0 0-15,0 1 47,0-19-31,35 19-16,-35-1 15,0 0 1,0 0 0,0-70 93,0 17-93,0-17-16,-35 0 15</inkml:trace>
  <inkml:trace contextRef="#ctx0" brushRef="#br0" timeOffset="-134041.01">2134 7056 0,'0'35'157,"0"0"-142,0 0-15,0 1 16,0-19-16,0 19 16,0-19-16,0 36 15,0-71 79,0-17-78,0-18-1,36 0 1,-36 36 15,0-19-15,17 36-1,18 0 32,-17 0-31,35 36-16,0 17 31,-53-36-31,35-17 0,-35 36 16,18-36-1,-18 35-15,-18-35 78,-17 0-62,-18 0 0,35 0-1,18 17 1,-35-17-16,35-17 47,0-36-32</inkml:trace>
  <inkml:trace contextRef="#ctx0" brushRef="#br0" timeOffset="-115885.23">13423 14340 0,'0'53'156,"0"0"-140,0-35 0,0 17-1,0 0-15,0 18 0,0 0 16,0-17-16,0 34 16,0 1-16,0-1 15,0-17-15,0 18 16,0-1-16,0-17 15,0-18-15,0 18 16,0 0-16,0-35 16,0 17-1,-17-52 63,17-36-62,0 35 0,0-35-16,0 18 15,0 17-15,0-35 16,0 0-16,0 18 16,0-18-16,0-17 15,0 17-15,0 0 16,-18 0-16,18 18 0,0-1 15,0 1-15,0 17 16,0-17-16,0 0 16,0 17-16,35-17 15,0-18 1,18 18 0,-35 35-1,17 0 1,18 0-1,-18 35 1,-35 36 0,0-54-16,0 18 15,0 1-15,0-1 0,-17 0 16,17 1 0,-53-1-16,18-18 0,-1 19 15,19-36-15,17 35 16,-53-35-16,0 0 15,88 35 64,0-17-64,124 123 1,-106-88-1,-18 0-15,1 0 0,-1-18 16,-35 0 0,53 1-16,-53-19 15,35 19-15,-52-36 94</inkml:trace>
  <inkml:trace contextRef="#ctx0" brushRef="#br0" timeOffset="-114989.82">13917 14552 0,'0'35'93,"18"36"-77,-18 35-16,70-18 16,-70 35-16,36 1 15,-36-18-15,35-36 0,-35-52 16,0 17-1,35-35-15,-35-17 63,0-19-63,-18-17 16,18 0-16,0 18 15,0 0-15,18-18 16,17 53 15,18 35-15,-53 1-16,36-1 15,-36 35-15,35-17 16,-35 0-16,0-35 0,0 17 16,0-17-16,0 17 15,0-53 48</inkml:trace>
  <inkml:trace contextRef="#ctx0" brushRef="#br0" timeOffset="-114295.75">14693 14287 0,'0'-35'0,"0"53"63,0 17-47,0 36-16,-35 35 15,35 17-15,-35 36 16,35-18-16,0 18 15,0-18-15,0-18 16,35 1-16,-35-19 16,70-34-16,-70-18 15,36-35-15,-19 17 16</inkml:trace>
  <inkml:trace contextRef="#ctx0" brushRef="#br0" timeOffset="-113334.89">15222 14693 0,'0'18'62,"-35"52"-62,35 19 0,-35 16 16,35 19-16,-71-18 16,71-53-16,-17 0 15,17-18 17,0-106-1,0 1-31,0-18 15,0-1-15,0-34 16,0-1-16,0 36 16,0 35-16,0 18 15,0 0-15,70 35 47,-17 17-47,0 54 0,0 35 16,17 17-16,1 18 15,-36-17 1,1-1-16,16-52 0,-52-18 16,36-18-16,-36-17 15,0 17 17,-53-35-17,-18 35-15,-52-35 16,-1 0-16,36 35 0,18-35 15,17 0 1,35 36 0,-17-36-16,105-36 31,1 36-31,-36-35 16</inkml:trace>
  <inkml:trace contextRef="#ctx0" brushRef="#br0" timeOffset="-112824.82">15610 15205 0,'0'-18'15,"0"-17"1,0 0-1,53 35-15,0-36 32,-35 36-32,52 0 15,-52 18-15,17-18 16,-35 35-16,36-35 16,-36 53-16,0 0 15,-53 18 1,53-36-1,-71 0-15,54 0 16,-19-35-16,1 36 16,17-36-16</inkml:trace>
  <inkml:trace contextRef="#ctx0" brushRef="#br0" timeOffset="-112594.73">15946 15099 0,'-36'53'15,"36"0"1,-35-18-16,35 18 0,0-18 15,18-17 1,-18 17-16,70-35 0,-52 0 16,35 0-16,17 0 15,-34-35-15,16-18 16,-16 18-16</inkml:trace>
  <inkml:trace contextRef="#ctx0" brushRef="#br0" timeOffset="-112174">16069 14270 0,'0'-35'16,"35"35"-1,1 35 1,16 0-16,1 36 16,106 140-1,-71-34-15,1 17 16,-37-18-16,-52 36 15,0-36-15,0-52 0,0-36 16,0-18 0,0-34-16,0-1 0,0 0 15,-17-35-15,-1 0 32,18-35-1</inkml:trace>
  <inkml:trace contextRef="#ctx0" brushRef="#br0" timeOffset="-107672.83">16845 14975 0,'18'0'125,"35"0"-109,-36 0-1,19 0-15,-1 0 16,18 0-16,-18 0 15,0 0-15,1 0 16,-54 0 78</inkml:trace>
  <inkml:trace contextRef="#ctx0" brushRef="#br0" timeOffset="-107395.74">16898 15258 0,'0'0'16,"35"0"15,1 0-15,-19 0-16,19 0 16,-19 0-16,18-18 15,1 18 1,-19-35 15</inkml:trace>
  <inkml:trace contextRef="#ctx0" brushRef="#br0" timeOffset="-105950.27">17533 14570 0,'35'0'47,"-35"53"78,0-18-125,0 18 15,0 35-15,0 0 16,0 36-16,0-36 16,36-18-16,-36-17 15,0 0-15,0-35 16,35-18-16,-35 35 15,0-52 32,0-1-47,0-17 0,0-18 16,0 0-16,0-35 16,-35-54-16,35 54 15,0 35-15,0 0 16,0 18-16,0 18 15,0-19-15,0 1 16,0 17-16,35-17 16,0 0-16,-35 17 15,53 18-15,-53-53 16,35 53-16,1 0 16,-19 0-1,-17 36 1,36-19-1,-36 18-15,0 1 0,0-19 16,-18 19 0,18-1-16,-35-17 0,-1 17 15,1-35-15,-18 53 16,18-53-16,0 0 16,-1 0-16,19 0 15,-19 0-15,54 35 63,17 0-48,1 1-15,17 16 0,-1 37 16,1-19 0,-17 1-16,-1-18 0,-35-18 15,53-17-15,-53 17 16,17-35-16,-17 53 15,0-71 64</inkml:trace>
  <inkml:trace contextRef="#ctx0" brushRef="#br0" timeOffset="-105477.54">18221 15187 0,'0'-35'16,"-18"35"47,18 17-63,-53 1 15,53 35-15,-35 0 16,35 0-16,0-18 15,0 0-15,18 1 16,17-36 0,0 0-1,-35-36 1,53 1-16,-53 0 16,36 0-16,-36-18 15,0 0-15,35 17 0,-35-16 16,-18 16-1,-17 36-15,17 0 16,-17 0-16,17 0 0,-17 18 16,0-18-16,35 53 15,-18-53 1</inkml:trace>
  <inkml:trace contextRef="#ctx0" brushRef="#br0" timeOffset="-104151.84">18715 15240 0,'0'-35'15,"53"35"1,-18 0-16,18 0 0,-18-18 16,-17 18-1,52 0 1,-52-35-16,17 35 15</inkml:trace>
  <inkml:trace contextRef="#ctx0" brushRef="#br0" timeOffset="-103293.25">19632 14517 0,'0'0'0,"0"-35"16,53-1-1,18 1 1,-54 35-1,18 0-15,1 0 16,-1 0 0,-35 18-16,35-18 15,-35 35-15,0 0 16,0 0 0,0-17-16,-35 35 0,-18 35 15,-17-17-15,17 35 16,-18-1-16,18 1 15,53-53-15,-35 71 32,70-89-32,0 0 0,-17-35 15,35 0-15,-35 0 16,17 0-16,0 0 16,-17 0-16,17-17 15,0-19-15,1-17 16,-1-17-1</inkml:trace>
  <inkml:trace contextRef="#ctx0" brushRef="#br0" timeOffset="-102312.53">20232 14658 0,'0'70'63,"0"19"-63,0-1 16,0 35-16,0 18 15,0-17-15,0-36 16,0-35-16,0-18 15,0-17 1,17-18 0,-17-35-16,0-1 15,0-34 1,0-18-16,0-36 0,0 1 16,0-18-16,-35-18 15,35 71-15,0 17 16,0 53-16,0-17 15,18 35-15,-18-17 16,53 17-16,-18 0 16,18 0-16,-18 0 15,18 0-15,-18 0 16,-17 0-16,-18 52 16,35-16-16,-35-19 15,0 19-15,0-1 16,-17-17-16,-1 17 15,-35 0-15,-17 0 16,-1-35-16,0 53 0,19-53 16,16 36-16,36 16 47,18-34-32,17 17-15,0 1 16,1-1-16,-19 18 15,36-35-15,-17 17 16,-1 18 0,-53-53 31</inkml:trace>
  <inkml:trace contextRef="#ctx0" brushRef="#br0" timeOffset="-101890.97">20637 15081 0,'0'-35'16,"0"17"0,-17 54 31,17-1-47,0-17 15,0 17-15,0-18 16,0 19-1,17-36-15,1 0 16,17 0 0,-35-18-1,53 0-15,-53-17 0,18 0 16,-18 17-16,0-17 16,0 0-16,0 17 15,-106 36 16,88 17-15</inkml:trace>
  <inkml:trace contextRef="#ctx0" brushRef="#br0" timeOffset="-101257.71">19738 15734 0,'-18'0'0,"36"0"78,52 0-78,19 0 15,-1 0 1,35 0-16,1 0 0,17 0 16,18 0-16,-18-35 15,-35 35-15,-36-36 16,-35 36-16,1 0 31,-72 0 0,19 0-15,-18 0-16</inkml:trace>
  <inkml:trace contextRef="#ctx0" brushRef="#br0" timeOffset="-100624.29">19826 15910 0,'18'0'32,"-18"-17"-32,35 17 15,0 0 1,1 0 0,-19 0-16,-17 17 15,0 36 1,0-18-1,0-17-15,-17 17 16,17 18-16,-53 0 16,17-18-16,36 36 15,-35-18-15,35 0 16,0-35-16,0 34 16,18-16-16,35 17 15,-36-53 1,19 0-16,-19 0 15,18 0-15,1 0 16,-1-36-16,-17-17 0,17 1 16</inkml:trace>
  <inkml:trace contextRef="#ctx0" brushRef="#br0" timeOffset="-100077.15">20338 16175 0,'35'0'62,"-35"-35"-62,53 35 16,-53-71-16,35 36 15,-35 17-15,53-17 16,-53 0-16,35-1 16,-35 19-16,0-36 15,0 17 1,0 1-16,0 18 15,-17 17-15,17-36 0,-18 36 16,-35 36 0,18 16-16,35 19 15,-35 0-15,35 17 16,0 0-16,0 35 16,0 1-16,88 158 31,-88-229-31,0 0 15,17-35-15,-17 17 16,0-70 31,0-1-31</inkml:trace>
  <inkml:trace contextRef="#ctx0" brushRef="#br0" timeOffset="-97564.3">19614 14093 0,'0'71'157,"0"-36"-157,0-17 0,0 35 15,0 0-15,-35 0 16,35-18-16,0 36 15,-35 17-15,35 70 16,0-16-16,-53 34 16,53 0-16,0 36 15,0-36-15,0 36 16,0-18-16,0-35 16,35 0-16,-35-54 15,53 1-15,-53-35 16,53-1-16,-53-17 15,71 0-15,-71 0 0,53-35 16,-53 17-16,35-35 16,-35 35-16,0-52 47,-35-54-32,35-17-15</inkml:trace>
  <inkml:trace contextRef="#ctx0" brushRef="#br0" timeOffset="-96512.8">20832 14252 0,'35'0'93,"0"18"-77,-35-1 0,71 19-16,-36-1 15,0 18-15,0 18 16,1-1-16,-1 36 0,18 17 16,-53 18-16,70 54 15,-70 16-15,0-34 16,0-1-16,0 0 15,0 1-15,0-1 16,-52 36-16,52-18 16,-53 0-16,53-53 15,-36-18-15,36-52 16,0 0-16,-35-19 16,35-34-1,-35-18 16,35-18-31,0-34 0,0-1 16,0 0-16</inkml:trace>
  <inkml:trace contextRef="#ctx0" brushRef="#br0" timeOffset="-94738.78">21678 14711 0,'0'-35'31,"0"52"281,0 36-312,0-18 16,0 54-16,0 34 0,-70 1 16,70-1-16,-53-17 15,53-36-15,-36-17 16,36-35-16,0 17 15,0-88 32,0 0-31,18-17-16,-18 17 16,0-35-16,35-53 15,-35 35-15,0-18 0,36 54 16,-36 17-1,35 18-15,0 35 47,0 35-31,1 0-16,-36 36 16,53-1-16,0 18 15,-18 18-15,0 0 16,0-18-16,-35 18 15,71-35-15,-71-18 16,0-18-16,0 0 16,0-17-16,0 35 15,-18-53 1,-17 0-16,17 35 16,-35-35-16,-17 0 0,17 0 15,-18 0-15,19 0 16,34 0-16,53 0 62,0 0-62</inkml:trace>
  <inkml:trace contextRef="#ctx0" brushRef="#br0" timeOffset="-94258.88">22207 15169 0,'0'-35'31,"18"35"-31,35 0 16,-18 0-1,-17 0-15,17 0 16,0 18-16,1 35 15,-36-18 1,0-17-16,0 17 16,0-17-16,-53 52 15,0-35-15,-18 36 16,18-36-16,0-17 16,36-18-16,-18 0 15,17 35 1,71-53 15,0 18-31,-18-52 16</inkml:trace>
  <inkml:trace contextRef="#ctx0" brushRef="#br0" timeOffset="-94040.2">22507 15240 0,'0'0'0,"-53"53"16,18 0-16,35 0 15,-35 35 1,35-35-16,53-18 16,0-35-16,-18 35 0,35-35 15,1 0-15,0-17 16,-19 17-1,-16-71-15</inkml:trace>
  <inkml:trace contextRef="#ctx0" brushRef="#br0" timeOffset="-67063.49">12788 10619 0,'-17'0'188,"-19"17"-172,1-17-1,35 36-15,-35-36 16,35 35-16,-53-35 15,53 35-15,-35 0 16,35 1-16,-36-19 0,36 19 16,-17-1-1,17 0-15,-36-35 16,36 53-16,-35 0 16,35-18-1,0 0 1,-18-35-16,18 53 15,0-17-15,0-19 16,0 19-16,0-19 16,0 19-16,0 34 15,0-52 1,0 35 0,0 0-16,0-36 15,0 36 1,0 18-1,0-18 1,0-1 0,0 1-1,0-35 1,0 17 0,0 18-1,0-17 1,0 16-1,0 1-15,36-35 16,-36 35 0,0 0-1,35-36 1,-35 19-16,0-1 16,0-17-16,0 17 15,0-17-15,18 17 16,-18 0-16,0-17 15,0 35 1,0-18-16,0 0 0,0 18 16,35-18-16,-35-17 15,0 17-15,0 1 16,0-1-16,0 18 16,0-18-1,-35-35 32,35 18-31,-36-18-16,36 35 15,-17-35-15,17 35 16,-36-35-16,36 36 109,18-36-93,17 35 0,-17 0-1,17-17 1,1 35-1,-36 0 1,0-36-16,0 19 16,35-1-16,-35-18 15,0 19-15,0-1 16,0-17-16,0 17 16,0-17-16,0 17 0,0 0 15,0 0 1,0 36-1,0-36-15,-18-17 16,18 17-16,0 18 16,0-35-16,0 17 15,-35 0-15,35-17 16,0 17-16,0-17 16,0 17-16,0 0 15,0-17-15,0 35 16,0 0-1,-18-53-15,18 35 16,0 0-16,0-17 16,0 53-1,0-36-15,0-18 16,0 19-16,0-1 16,0-17-16,0 17 15,-35 0-15,35-17 16,0 17-16,0 0 15,0 1-15,0 17 16,0-18-16,0 18 16,-35 0-16,35 0 15,0-18-15,0 18 16,0-36-16,0 19 16,0-1-16,0-17 0,0 17 15,0-17-15,0 35 16,0-1-16,0-16 15,0 17-15,0 0 16,17-1-16,-17-34 16,0 17-16,36 1 15,-36-19-15,0 19 16,53-1-16,-53 0 16,35 18-16,0 0 15,0 0-15,1 0 16,34 0-16,54 0 15,-89-53-15,18 35 16,-36-35-16,19 0 0,-1 35 31,-88-35 16</inkml:trace>
  <inkml:trace contextRef="#ctx0" brushRef="#br0" timeOffset="-52891.12">5080 10460 0,'0'17'312,"0"19"-265,0-19 16,0 19-32,0-1 0,0-17-15,0 17-16,0-17 16,0 17 15,0 0-16,0-17 1,0 17 0,0 18-1,0-35 1,0 17 0,0 0-1,0 0 1,0 18-1,0-17 1,0-1 0,0 0-1,0-17 17,0 17-1,0-17 0,0 35-15,0-18 15,0-17 63,0 17-63,0-18 16,0 19-32,0-1 79,0-17 375,0 17-453,0-17 15,0 17-16,35-35 1,-35 35-16,0-17 31,0 17 32,0-17 577,0 17-608,0 0-17,0-17 17,0 17-17,0-17 16,0 17-15,0 0 15,0-17-15,0 17 0,0-17 15,0 17 16,0 0-16,0-17 0,0 17 0,0-17 1</inkml:trace>
  <inkml:trace contextRef="#ctx0" brushRef="#br0" timeOffset="-51953.09">4833 11889 0,'35'0'141,"1"0"-141,-19 0 16,36 0-16,-35 0 15,35 0-15,-18 0 16,-17 0-16,17 0 0,-17 0 15,17 0 1,0 0-16,-17 0 16,17 0-1,-35 35 1,18-35-16,17 0 31,-70 0 79</inkml:trace>
  <inkml:trace contextRef="#ctx0" brushRef="#br0" timeOffset="-50648.9">4851 12012 0,'0'-35'15,"0"52"95,0 19-95,0-1 1,0 36-1,0-54-15,0 18 16,0-17-16,0 17 16,0 1-16,0-19 15,0 19-15,0-19 16,0 18-16,0 1 16,0-19-16,0 36 15,0-17 1,53-36 187,-18 0-203,-17 0 0,17 0 16,-18 0-16,19 17 15,-1-17-15,18 0 16,-18 36-1,18-36 1,-18 0 0,-17 0-1,-18 35-15,35-35 16,-35 17 0,18-17-16,17 0 93,-35-35-46,0 0-31,0 0-1,0-1 1,0-17-16,0 18 16,0-35-16,0-19 15,0 1-15,0 18 16,0-1 0,0 36 15,0 17-16,-17 18 126</inkml:trace>
  <inkml:trace contextRef="#ctx0" brushRef="#br0" timeOffset="-48995.06">5115 12735 0,'0'-17'63,"0"-19"-16,0 1-16,0 53 188,0 17-188,0-17 0,0 17-15,18-35 0,-18 18-1,0 17 1,0 0-1,0-17 1,0 17 0,0-17-1,0 17 17,0 0-1,0-17-16,0 17 1,0-17 15,0 17-15,0 0 0,0-17-1,0 17 16,0-17 16,0 17-31,0 0 0,0-17 77,-18-18 17</inkml:trace>
  <inkml:trace contextRef="#ctx0" brushRef="#br0" timeOffset="-47048.33">4586 13370 0,'18'0'156,"17"0"-125,-17 0-15,17 0-1,-17 0 1,34-17 0,-16 17-1,-19 0 1,19 0-1,-1 0 1,-17 0 0,35 0 15,-36 0-15,18 0-1,1 0 16,-19 0 1,19 0-17,-19 0 1,19 0 0,-1 0-1,0 0 1,0 0-1,-17 0 1,17 0 0,1 0-1,-19 0 1,18 0 15,-35 17-31,18-17 16,17 0-1,1 0 1,-1 0 0,18 0-1,-18 0 1,-17 36 0,17-36-1,0 0 1,-17 0 15,17 0-15,-17 0-1,17 0 1,0 0 0,-17 0-1,17 0 1,-17 0-1,17 17 17,1-17-1,-19 0 0,18 0-15,1 0-1,-19 0 1,19 0 0,-19 0 15,19 0-15,-1 0-1,-17 0 1,17 0-1,-18 0 1,-17 35-16,36-35 16,-1 0-1,-17 0 1,17 0 0,0 0-1,0 0 1</inkml:trace>
  <inkml:trace contextRef="#ctx0" brushRef="#br0" timeOffset="-46228.83">7108 13247 0,'0'-18'16,"0"-17"-1,0 17 32,-35 18-15,35 36-32,-53 16 15,53 1-15,-35-17 16,35 17-16,0-1 15,0-16-15,18 17 16,-18-18-16,53-35 16,-18 35-16,-18-35 15,19 0-15,-19-17 0,19-19 16,-1-17 0,0 0-16,-35 18 0,53-18 15,-53 0 1,0 18-16,0-18 0,-35 0 15,-18 0-15,0 18 16,18 35-16,-18 0 16,0 0-16,18 35 15,35 1 1</inkml:trace>
  <inkml:trace contextRef="#ctx0" brushRef="#br0" timeOffset="-44550.89">4745 12136 0,'-35'0'157,"17"0"-142,-35 0 1,18 0-1,17 0 1,-17 0 0,17 0-1,-17 0 1,0 0 0,17 0 15,-17 0 94</inkml:trace>
  <inkml:trace contextRef="#ctx0" brushRef="#br0" timeOffset="-43176.32">3969 12471 0,'0'-36'0,"0"19"46,0 52 17,0-17-63,-36 52 16,36 1-16,-52-18 15,52-18-15,-36 0 16,36 1-16,0-19 15,0-34 48,0-36-63,18 0 16,-18 17-16,53-52 15,-53 35-15,53-17 16,-53 17-16,53 0 15,-53 18-15,17 35 16,-17 35 47,0 0-63,36 18 15,-36-18-15,0 36 16,35-18-16,-35-18 15,0 0-15,35 1 16,-35-1 0,35 0-1,-70 1 32,-18-36-31,36 0-1,-19 0-15,1 0 16,0 0 0,35 35-16,-36-35 15,1 17 1</inkml:trace>
  <inkml:trace contextRef="#ctx0" brushRef="#br0" timeOffset="-42518.46">4304 12612 0,'0'-35'15,"0"17"16,35 18 32,0 18-47,1-1-1,-36 18 1,0 1-1,-18-1 1,18 0-16,-53-35 16,-35 106-1,53-71 1,-1-35-16,72 0 78</inkml:trace>
  <inkml:trace contextRef="#ctx0" brushRef="#br0" timeOffset="-42230.89">4516 12682 0,'-18'0'0,"18"-17"16,-35 17-1,17 0-15,-17 35 16,35 0 0,0-17-16,0 17 15,0 0-15,53 1 16,-18-1-16,-17-35 15,17 0-15,0 0 16,-17 0-16,17 0 16,0-35-16,-35-1 31</inkml:trace>
  <inkml:trace contextRef="#ctx0" brushRef="#br0" timeOffset="-39297.71">5062 10918 0,'18'0'31,"17"0"141,1 0-156,16 0-1,1 0 1,-35 0-1,17 0 17,-52 0 46,-1 0-63,-35 0 1,35 0-16,-52 0 16,35 0-16,17 0 15,-35 0 1,18 0 0,17 0-1,-17 0 16,53 0 48,-1 0-64,54 0 1,-36 0-16,-17 0 15,17 0-15,-17 0 0,34 0 16,1 0 0,-35 0-1,17 0 1,18 0 0,-35 0-1,17 0 1,-35-17 78,-18 17-79,1 0 1,-18 0-1,-1 0-15,19 0 16,-19 0-16,19 0 16,-19 0-16,1 0 15,18 0-15,-19 0 16,19 0 15,17 35 47,35-35-62,-17 0 0</inkml:trace>
  <inkml:trace contextRef="#ctx0" brushRef="#br0" timeOffset="-37094.61">5203 13529 0,'0'-35'47,"0"-1"78,0 54-47,0 17-62,0-17-1,0 53 1,0-36-16,0-18 15,0 19-15,0-19 16,0 72 0,0-72-16,0 19 15,0-19-15,0 18 16,0 1-16,0-19 16,18 36-1,-18 0 1,0-18-16,0 1 31,0 17-15,0-36-1,0 36 1,0-18 0,0 1-1,0 17 1,0 0-1,0-18 1,0 18 0,0-18-1,0-17 1,0 17-16,0-17 16,0 35 15,0-18-16,0 0 1,0 18 0,0-18-16,0 1 15,0 16 1,0 1 0,-18-53-1,18 36-15,0 17 16,0 17-1,0-52-15,0 17 16,0 0 0,0 18-1,0 0 1,0-35 0,0 35-1,0-18-15,0-17 16,0 17-1,0 18-15,0-18 16,0 0 0,0-17-1,0 17 1,0 1-16,0-19 0,-35 19 16,35-1-16,0-18 15,0 19-15,0-19 16,0 36-1,0-17-15,0-19 16,0 54 0,-35-36-16,35-17 15,0 17-15,0 18 16,0-36 0,0-34 77,0-18-77,0-1-16</inkml:trace>
  <inkml:trace contextRef="#ctx0" brushRef="#br0" timeOffset="-35648.56">4992 15663 0,'17'0'125,"1"0"-125,35-17 15,0 17-15,-18 0 16,36 0-16,-1-36 16,1 36-16,-18 0 15,-18 0-15,0 0 16,-17 0-1,-18-35 48,-35 35-47,-18-35-1,0 35-15,0 0 16,0 0-16,35 0 15,-35 17 1,53 19 47,36-36-63,-1 17 15,-17-17-15,35 0 16,-18 0-16,0 0 15,18 0-15,-18 0 16,-17 0 0,-18 36-1,35-36 1,-52 0 62</inkml:trace>
  <inkml:trace contextRef="#ctx0" brushRef="#br0" timeOffset="-31011.97">6421 14340 0,'0'36'31,"0"34"-16,0-34-15,0 16 16,0 19-16,0-18 16,-18 17-16,18-17 15,0-17-15,0-1 16,0-88 46,0 35-46,-35-35-16,35-17 16,0-1-16,0 18 15,0 1-15,0 16 16,0 19-16,17 17 16,-17-53-16,36 53 15,16 0 1,-16-36-16,-1 36 15,18 36 1,-18-1 0,-35-17-1,0 35 1,0-1 0,-35-52-1,35 18-15,-35-18 0,-1 35 16,1-35-1,17 0 1,36 53 62,-18-17-62,18-19-16,-18 36 0,53 0 15,-53 0 1,53-35-16,-53 17 0,35-35 16,-35 53-16,17-36 15</inkml:trace>
  <inkml:trace contextRef="#ctx0" brushRef="#br0" timeOffset="-30585.54">6932 14887 0,'0'-35'0,"-35"70"46,35 0-30,0-17 0,0 35-16,0 0 31,0-18-31,17-35 0,1 0 31,17-35-15,-35 17-16,0-17 15,0 0-15,0 17 16,0-17-16,-17 35 16,-1 0-16,-35 0 15,-17 0-15,34 35 16,36 18-16</inkml:trace>
  <inkml:trace contextRef="#ctx0" brushRef="#br0" timeOffset="-28455.14">6950 14975 0,'0'-17'125,"0"-19"-78,-18 36-16,-17 0-16,17 0 1,-17 18 0,35 0-1,0 17 17,-35-35-32,35 35 0,0 1 31,0 17-31,0-1 15,17-52 1,-17 18-16,36-18 16,-19 0-1,-17 35-15,35-35 16,1-17 0,-1-36-1,0 0 1,-35 35-16,0-17 15,0 17-15,0-35 0,0 18 16,-35 0 0,0 35-1,-1 0-15,19 0 16,-18 0-16,35 17 16,-36-17-16</inkml:trace>
  <inkml:trace contextRef="#ctx0" brushRef="#br0" timeOffset="-26870.63">5891 13635 0,'0'17'47,"0"1"-31,0 35-1,0 0 1,0-35 0,0 17-16,0 0 15,0 0-15,0 1 16,0-1-16,0 0 15,0 18 1,0-18-16,0 18 0,0-17 16,0 17-16,0-1 15,0 1-15,0 0 16,0 0-16,0-17 16,0 16-16,0-16 15,0-19-15,0 19 16,0-19-16,0 19 15,0-1-15,0-18 16,-35 19-16,35-1 16,0-17-16,0 17 15,0-17-15,0 17 16,0 0-16,0-17 16,0 35-1,0-18 1,0 18-1,0 0 1,0-18 0,0 0-1,0 1 1,0-19 0,0 36-1,0 0 1,-18-53-16,18 18 15,0 17 17,0-17-32,0-71 140</inkml:trace>
  <inkml:trace contextRef="#ctx0" brushRef="#br0" timeOffset="-25799.74">5909 13600 0,'0'-36'0,"-53"54"141,53 17-141,-35 0 15,35 1-15,-35-1 16,35 0-16,0-17 16,0-36 62,0-17-63,17 0-15,-17 17 16,35-17-16,-35 0 0,18 35 16,-18-36-1,35 36-15,-35-35 0,36 35 31,-19 0 1,-17 35-17,36 18 1,-36-18 0,0 18-1,35-53-15,-35 18 16,0 17-16,-18 1 31,-17-36-31,0 0 31,-1 0-31,1 0 16,17 0-16,-17-18 16</inkml:trace>
  <inkml:trace contextRef="#ctx0" brushRef="#br0" timeOffset="-23370.34">6050 11148 0,'0'35'156,"0"18"-109,0-35-32,0 35 1,0-1 0,0-34-16,0 17 15,0 1 1,0 17 0,0-1-1,0-16 1,0 17-1,0 0 1,0-18 0,0 0-16,0 0 15,0 1 1,0-1 0,0 0-1,0-17 1,0 17-1,0 0 1,0 1-16,0 17 16,0-36-1,0 36 1,0 18 0,0-36-1,0 0 1,0 1-1,0-19-15,0 36 16,0 0 0,0-35-1,0 35 1,0-36 0,0 19 15,0-1 0,0-18-15,0 19-1,0-19 1,0 19 0,0-1-16,0 0 15,0 0 1,0-17 46,-18 17-30,18 18-17,0-35 1,0 17 15,0 0-15,0-17-1,0 17 1,0-17 15,0 17 0,-17-52 126,17-36-157,0-71 15</inkml:trace>
  <inkml:trace contextRef="#ctx0" brushRef="#br0" timeOffset="-22080.62">6015 10989 0,'0'-35'31,"0"70"48,-35 18-64,35-18 1,-36 0-1,36 1-15,0-1 0,-17-17 16,17 17 0,0-70 46,0 17-46,0-17-16,0-18 15,35 0-15,-35 18 16,35-18-16,-35 17 16,35 36-16,-35-17 15,18 17 32,17 35-31,-35 0-1,0-17-15,36 35 16,-36-18-16,35 0 16,-35 1-16,35-1 15,-35-17 1,0 17 15,-17-35-15,-19 0-1,1 0 1,-36 0-16,1 35 0,17-35 16,35 0-16,36 0 47,53 0-47</inkml:trace>
  <inkml:trace contextRef="#ctx0" brushRef="#br0" timeOffset="-20670.68">6615 11730 0,'0'-35'16,"0"52"77,0 1-77,0 35-16,0-18 16,0 36-16,-18-1 15,18 1-15,0-18 16,0-36-16,0 19 16,0-72 46,0 19-46,0-54-16,0-17 15,-53-36-15,53 19 16,0 16-16,0 54 16,18-18-16,-18 18 15,35 0-15,0 35 16,-17-36-16,17 36 15,0-35-15,-17 35 0,17 0 16,1 0 0,-19 18-16,-17-1 15,53 19-15,-53-1 0,0-17 16,0 17-16,0-18 16,0 19-16,-17-1 15,17-17-15,-71 17 16,36 18-1,-1-53-15,-17 0 16,53 35 0,0 18 15,0 0-15,18-18-1,-18 1-15,53-1 16,-53-18-16,18-17 15,-18 53-15,35-53 16,-35 53-16,35-35 16</inkml:trace>
  <inkml:trace contextRef="#ctx0" brushRef="#br0" timeOffset="-20198.18">7056 12030 0,'0'-18'16,"0"36"62,-36-18-62,36 70-16,0-34 15,0-1-15,0 18 16,18-53 0,0 0-1,17 0 1,-35-36-16,53 1 15,-53 18-15,35-19 0,-35 1 16,0 17 0,0-17-16,-18 17 15,-35 18-15,1 0 16,-1 53-16,35-35 16,18 17-16,-35-35 15</inkml:trace>
  <inkml:trace contextRef="#ctx0" brushRef="#br0" timeOffset="-15795.49">935 13758 0,'0'-35'0,"0"88"94,0 18-79,0 17-15,0 0 16,0 0-16,0 0 16,0 36-16,0-36 15,0-17-15,0-19 0,0-34 16,0 17 0,0-70 15,0-18-16,0 0-15,-18-17 16,18-19-16,0-105 16,0 71-1,0 35-15,0 0 16,0 17-16,18 0 16,17 36-16,0-18 15,1 18-15,-19 0 16,19 35-16,-36-18 0,53 18 15,-18 0 1,-35 18-16,53 17 16,-53 18-16,0 0 15,0-18-15,0 18 16,-18 18-16,-17-1 16,0 1-16,-18-18 15,0-18-15,35 0 16,-17-35-16,-1 18 15,19-18-15,-18 0 32,87 0 15,1 53-47,0 0 15,-17 0-15,17-1 16,-1 1-1,1 0-15,-17 0 0,-1-35 16,-35 17-16,35 0 16,-35-17-1</inkml:trace>
  <inkml:trace contextRef="#ctx0" brushRef="#br0" timeOffset="-15089.99">1464 14199 0,'0'-17'0,"0"34"0,0-70 15,0 71 48,0 35-47,0 0-16,0 17 15,35 1-15,-35-18 16,0 0-16,0 0 0,0-36 31,0-52 16,0 17-31,0-17-1,0 0-15,36 35 0,-36-18 16,35 18-1,-18 0-15,-17 18 16,71 17-16,-36 0 16,1 1-16,-36-1 15,35 0-15,-35 1 16,0-1 0,0-18-1,-18-17 1,-17 36-16,-18-36 15,18 0-15,-36 0 16,18 0-16,36 0 16,-19 0-1,72 0 1,17-53 0</inkml:trace>
  <inkml:trace contextRef="#ctx0" brushRef="#br0" timeOffset="-12480.87">3528 12206 0,'0'35'171,"0"18"-155,0-35 0,0 17-16,0 0 0,0-17 15,0 35 1,0 18 0,0-36-16,0-17 0,0 52 15,0-35 1,0-17-16,0 17 15,0-17-15,0 17 16,0 0-16,0-17 16,0 17-16,0-17 15,0 53 1,0-19 0,0 1-1,0-17 1,0-1-16,0 0 15,0 1 1,0 16 0,0-16-1,0 17 1,0 0 0,0-36-16,0 18 15,0 1-15,-36-1 16,36 0-1,0 1 1,0-19 0,0 18-1,0 1 1,0 17 0,-35-18-16,35-17 15,0 35 1,0-18-16,-35 0 15,35-17-15,0 35 16,0-18 0,0 18-1,0-18 1,0 0 0,0 36-1,-18-71-15,18 53 16,0-36-16,0 19 15,0-1 1,0-17-16,0 17 16,0 36-1,0-54 1,0 18-16,0-17 16,0 17-16,0 1 15,0-19-15,0 19 16,0-19-16,0 36 15,0 18 1,0-54 0,0 19-16,0-1 15,0-18-15,0 36 16,0-35 0,0 17-1,0 1 1,0-1-1,0 0 1,0-17-16,0 17 16,0 0-1,0-17 17,0 17-17,0-17-15,0 17 16,0 0-1,0 1-15,0 17 16,0-18 0,0-17 15,0 17-15,0 0 15,0 18-16,0-18-15,0 18 16,0 0 0,0-18-1,0-52 110,0-36-125,-35-35 16</inkml:trace>
  <inkml:trace contextRef="#ctx0" brushRef="#br0" timeOffset="-11128.78">3475 12312 0,'0'-18'16,"35"18"15,-35-35-31,-18 88 125,18 0-125,0-18 16,-35 18 0,35 0-16,0-18 0,0-17 15,-35-18-15,35 35 16,0-52 31,0-1-47,0-17 15,35-1-15,-35-17 16,0 18-16,35-18 16,-35 0-16,18 18 0,-18 17 15,35-17 1,-35 53 31,0-1-32,36 36-15,-36-17 16,0-1-16,35 18 16,-35-18-16,0-17 15,35-18-15,-35 35 16,0 0 15,-17-35 0,-19 18-31,1-18 16,-36 0-16,19 0 16,-1 35-16,35-35 15,-17 0 1,35 35-16,0-52 47,17 17-47</inkml:trace>
  <inkml:trace contextRef="#ctx0" brushRef="#br0" timeOffset="-7222.23">16581 12312 0,'17'0'219,"54"0"-203,-54 0-16,36 0 15,0 0-15,-18 0 16,18 0-16,0 0 16,-35 18-16,17-18 15,1 0-15,-19 35 16,18-35-16,-17 0 15,53 0 1,-36 0 0,-88 0 77,-18 0-77,-17 0-16,0 0 16,0 35-16,17-35 15,18 0-15,36 0 0,-19 0 16,1 0 0,70 0 30,18 0-30,-35 0 0,17 0-16,18 0 15</inkml:trace>
  <inkml:trace contextRef="#ctx0" brushRef="#br0" timeOffset="50946.68">20267 10742 0,'0'-18'47,"-35"18"78,35-17-109,-18 17-1,-17 0 16,17 0 1,-17 0-1,0 0-15,17 0 15,53 0 125,18 0-140,-17 0-1,-1 0-15,-18 0 32,36 0-32,-53-35 15,53 35-15,-35 0 16,17 0-1,0 0 1,-17 0 0,17 17-1,-17-17 1,17 0 0,18 0-1,-18 0 1,1 0-1,-1 0 1,-35 18-16,18-18 16,17 0-1,-17 0-15,35 0 16,-18 0 0,0 0-1,18 0 1,-18 0-1,1 0 1,-1 0-16,-18 0 16,19 0-16,-1 0 0,-17 0 15,17 0 1,-17 0-16,17 35 0,0-35 16,-17 0-16,17 0 15,0 0-15,-17 0 16,35 0-16,-35 0 15,52 35 1,-52-35-16,17 0 16,0 0-16,-17 36 15,17-36-15,0 0 16,-17 0-16,17 35 16,1-35-16,-19 0 15,19 0-15,-1 18 16,-18-18-16,19 0 15,-36 35-15,70-35 0,-52 0 16,17 0-16,1 0 16,16 35-16,1-35 15,0 0-15,-17 0 16,16 35-16,1-35 16,36 36-1,-37-19-15,1-17 16,-17 36-16,17-36 15,0 0-15,-1 35 16,-16-35-16,-1 0 16,0 35-1,-70 0 32,-18-35-47,-17 0 16</inkml:trace>
  <inkml:trace contextRef="#ctx0" brushRef="#br0" timeOffset="52271.45">20197 10548 0,'0'0'0,"0"-18"16,0-17 0,0 17-1,0-17 16,0 88 32,0-18-47,0 18-16,0 0 0,0-17 15,0 16-15,0-16 16,0-19-1,0-52 79,0-18-78,0 0-16,-18 0 0,18 18 15,0 17 1,0-17-16,-35 35 156,-1 18-156,-17-18 16,36 0-16,-19 35 0,-16-35 16,16 18-16,19-18 15,17 35-15,-53-35 16,53 35-16,-18-35 15,18 18-15,0 17 16,18 0 0,52-17-1,-52-18 1,17 0-16,0 35 16,1-35-1,-1 0 1,-35 53 62</inkml:trace>
  <inkml:trace contextRef="#ctx0" brushRef="#br0" timeOffset="53908.23">24007 10813 0,'-18'0'0,"-53"0"16,36 0-1,-18 0-15,0 0 0,18 17 16,-36-17-16,18 53 16,1-35-16,-1 35 15,17 0-15,36-18 16,-35 0-16,35 0 16,0 18-16,0 0 15,0-17-15,0 17 16,0-1-16,18-34 15,35-18-15,0 35 16,17-35-16,-17 0 16,0 0-16,0 0 15,-36 0-15,19 0 16</inkml:trace>
  <inkml:trace contextRef="#ctx0" brushRef="#br0" timeOffset="54867.58">24042 11254 0,'0'-18'31,"17"18"-15,-17-35-1,0 17 17,-52 18 14,-19 53-30,71 0-16,-35 0 16,35-18-16,0 0 15,0 1-15,35-36 16,-35 35-16,53-35 16,-18 0-1,18-35 1,-53 17-16,53-17 15,-53-1-15,35 1 0,-35 0 16,0 0-16,0 17 16,-17 18-1,-19 18 1,36 35 15,0-18-31,18-35 16,17 0-1,-17 0 1,-18 17 0,53-17-16,17 0 15,-52 0 1,17 0-16,1-17 16,-36-1 15,0-17-16,0 0 1,-36-1 0,-17 36-1,0 36 1,53-1 0,0 0-16,0 18 15,0-18-15,0 1 16,0-19-16,36 19 0,34-1 31,1-35-31,-54 0 16</inkml:trace>
  <inkml:trace contextRef="#ctx0" brushRef="#br0" timeOffset="55415.89">24659 11359 0,'35'0'32,"1"0"-32,17-70 15,-18 35-15,71-71 16,-53 70 0,0-52-16,17 18 15,-35-36-15,1-18 16,-36 1-16,0 70 15,-36 71 17,-17 88-32,1 17 15,-1 18-15,-18 18 16,1 53 0,-36 34-16,-18-16 0,36 52 15,-18-70-15,71-36 16,35-52-16,-35-54 15,35-17-15,0-18 16,0-52 15,0-36-15,17 17 0,-17-16-16</inkml:trace>
  <inkml:trace contextRef="#ctx0" brushRef="#br0" timeOffset="55781.18">24624 12224 0,'0'-36'15,"18"36"48,17 0-32,-35-52-31,35 52 16,-35-36-16,0 19 78</inkml:trace>
  <inkml:trace contextRef="#ctx0" brushRef="#br0" timeOffset="57237.15">25435 11324 0,'0'18'110</inkml:trace>
  <inkml:trace contextRef="#ctx0" brushRef="#br0" timeOffset="57409.95">25488 11553 0,'35'-52'63</inkml:trace>
  <inkml:trace contextRef="#ctx0" brushRef="#br0" timeOffset="64413.2">26758 10760 0,'0'-18'47,"-17"18"-32,-36 0 1,35 0 0,-35 18-16,0-18 15,0 53-15,18-36 16,-18 36-16,0 0 16,-53 106-1,106-71-15,-35 0 16,35 18-16,0-53 15,35 0-15,18-18 16,0-35-16,-18 35 16,18-35-16,0 0 15,-17 0-15,16-17 0,-16 17 16,-1-53 0</inkml:trace>
  <inkml:trace contextRef="#ctx0" brushRef="#br0" timeOffset="64873.33">26917 11254 0,'0'0'0,"0"-18"16,-18 18 0,-17 0-1,0 18 1,35 17 0,-53 18-16,53-18 15,0-17-15,0 17 16,17-35 15,36-35-15,-53 17-1,53-17-15,-53 0 0,36-1 16,-36 89 15,0 0-15,0-18-16,0 18 15,0-17-15,35-1 16,-18-35 0</inkml:trace>
  <inkml:trace contextRef="#ctx0" brushRef="#br0" timeOffset="65381.37">27129 11307 0,'0'35'32,"-18"18"-32,18 17 15,-35 1-15,35 17 16,-36-17-16,36-1 15,0-17-15,0-35 16,18-18 15,-18-71-15,0 18-16,35-17 16,-35-36-16,0-53 15,36 36-15,-36 34 16,53 36-16,-53 18 15,35 35-15,-18 0 16,36 35 0,-53 1-1,0-1-15,0 0 16,0 18-16,0 0 16,0-35-16,0 17 15,-35-35-15,35 18 0,-18-18 16,-17 0-1,18 0 1</inkml:trace>
  <inkml:trace contextRef="#ctx0" brushRef="#br0" timeOffset="65682.95">27605 10707 0,'0'17'15,"0"36"1,0 0-16,0 0 15,-35 53-15,35 0 16,0 17-16,-36-17 16,36-18-1,0-52 1,18-54 15,-18-17-31</inkml:trace>
  <inkml:trace contextRef="#ctx0" brushRef="#br0" timeOffset="65838.53">27552 11007 0,'35'0'15,"0"17"1,18-17 0,89 0 15,-107-17-16</inkml:trace>
  <inkml:trace contextRef="#ctx0" brushRef="#br0" timeOffset="66699.42">27799 11289 0,'0'35'31,"18"-35"-15,17 0-1,-35-17 1,17 17-16,-17-18 31,0-17-15,0-18-16,-35 53 31,0 0-15,35 35-16,-18 18 15,18-18-15,0 18 16,0-18-16,0-17 16,0 17-16,53-35 15,-35 0 1,17 0-16,0-35 0,1 0 16,-19 17-16,19-17 15,-36 0-15,35-1 16,-35 19-1,0 34 17,-18 36-32,18 0 15,0-35-15,0 17 16,0 0 0,18-35-1,17-17 1,-35-19-16,35 1 15,-35 17-15,36 18 16,-36-35 0,0 53-1,0-1-15,0 36 16,0 0-16,0-35 16,0 17-1,53-35 16,-53-17-31,35-1 16,-35-17-16,53-1 16,-18 36-1,0 36 1,-35 17 0,18-53-1,17 17-15,36-17 16</inkml:trace>
  <inkml:trace contextRef="#ctx0" brushRef="#br0" timeOffset="67571.5">28751 11342 0,'18'0'16,"53"0"-1,-19 0-15,-16 0 16,52-53-16,-17-18 15,-19 36-15,1-18 0,-17 0 16,-1-17-16,0-1 16,-35 18-16,35-17 15,-35-1-15,0 36 16,-17-18 0,-36 71-1,18 34 1,-1 19-16,1 17 15,0 18-15,35-18 16,0 0-16,0 1 16,0-19-16,0-17 15,17-18-15,-17 1 0,18-36 16,17 35 0,18-35-1,-53-35-15,36-1 16,-36 19-16,35-19 15,-35 54 17,35 17-17,-35 1 1,35-36 0</inkml:trace>
  <inkml:trace contextRef="#ctx0" brushRef="#br0" timeOffset="67743.59">29580 10848 0</inkml:trace>
  <inkml:trace contextRef="#ctx0" brushRef="#br0" timeOffset="68188.03">29492 11377 0,'18'-35'31,"17"17"-15,0-17-16,-17 0 16,17-1-16,18 1 15,-53 70 16,0 1-31,0-19 16,0 36-16,0-18 16,-35-17-16,35 17 15,0-70 32,18 17-31,-18-17-16,53 35 15,-53-35-15,35 35 16,0 0 0,-35 35-16,35 18 15,-35-35 1,18-18 0,35 0-16,0 0 15,0-36-15</inkml:trace>
  <inkml:trace contextRef="#ctx0" brushRef="#br0" timeOffset="68616.89">29933 11254 0,'0'35'16,"18"-35"46,35-35-46,-18-1 0,-35 19-16,-18 52 47,18 18-47,-35 0 15,35-36-15,0 19 16,0-1-1,35-35-15,18 0 16,-17 0-16,-1 0 16</inkml:trace>
  <inkml:trace contextRef="#ctx0" brushRef="#br0" timeOffset="69215.42">30357 11289 0,'0'-18'32,"-18"18"-17,18-35 1,-18 35-16,-17 0 16,0 18-1,35 17 1,-18-17-16,18 17 15,0 0-15,0 0 16,18-35 0,35 0-1,-18 0-15,-17-35 16,17 17 0,-35-17-16,53 0 0,-53 17 15,0 54 32,0-19-31,0 18-16,0 1 15,35-36 17,36-36-17,-19-16 1,-52 16-1,0 54 17,0 0-17,0 17-15,18 0 0,-18 0 16,35-35 0,1 0-1,-19-35 1,-17 17-1,36-34-15</inkml:trace>
  <inkml:trace contextRef="#ctx0" brushRef="#br0" timeOffset="69404.32">30709 10813 0,'18'0'62,"-18"17"-46,53-17-16</inkml:trace>
  <inkml:trace contextRef="#ctx0" brushRef="#br0" timeOffset="69815.48">30745 11307 0,'0'0'0,"35"-18"62,-18-17-46,19 17-16,-1-17 16,-17 35-16,-18-36 15,88 36 1,-88 36-1,0-1 1,18-17-16,-18 17 16,0 18-1,0-36 17,35-34-17</inkml:trace>
  <inkml:trace contextRef="#ctx0" brushRef="#br0" timeOffset="70137.1">31062 11342 0,'18'0'15,"17"0"1,36 0-1,-36 0 1,-35-18 0,53-17-16,-53-18 15,0 35 1,-18 18 0,-17 0-16,0 18 15,35 17-15,-53 36 16,53 17-16,0 18 15,0-53-15,35 0 16,18-18-16,-18-35 16,18 0-16,0 0 15,0-18-15</inkml:trace>
  <inkml:trace contextRef="#ctx0" brushRef="#br0" timeOffset="72394.12">26599 11977 0,'0'17'110,"0"1"-110,-17 35 31,17-18-31,0-17 15,0 35 1,0-18 0,-18-17-16,18 17 15,0 18-15,0-18 16,-35 18-16,35 0 16,0-35-16,0 17 15,0-70 48,0 17-48,0-35-15,0-17 16,18-1-16,-18-17 0,0 0 16,35 17-16,-35 18 15,0 36-15,35-19 16,-17 1 15,35 35-15,0 0-1,-36 0 1,18 35 0,-35 36-1,0-36-15,0 0 16,0 1-1,-35-19-15,18 19 0,-19-1 16,1-35-16,0 53 16,17-53-16,-35 0 15,36 0 17,17 35 14,35-17-30,0 35-16,18-1 16,0 1-16,-18 0 0,-17 0 15,17-35 1,0 35-16,-35-18 31</inkml:trace>
  <inkml:trace contextRef="#ctx0" brushRef="#br0" timeOffset="73610.45">27058 12294 0,'18'0'93,"17"0"-77,0 0-16,-17 0 16,17 0-1,0 0-15,-17 0 16</inkml:trace>
  <inkml:trace contextRef="#ctx0" brushRef="#br0" timeOffset="73891.95">27076 12453 0,'17'0'47,"19"0"-32,-19 0-15,19 0 16,-19 0-16,36 0 16,-18 0-1</inkml:trace>
  <inkml:trace contextRef="#ctx0" brushRef="#br0" timeOffset="75154.16">27640 12453 0,'18'0'63,"-1"0"-63,36-35 0,0-18 15,-17 0-15,-1-18 16,0 18 0,0-17-16,1-1 15,-1 1-15,-35-1 0,53 1 16,-53 17-16,0 17 16,0 1-16,0 18 15,0 52 48,0 18-63,-35 0 15,-1 17-15,1 36 16,-36-18-16,19 18 0,-1 35 16,17-17-16,36-18 15,-35 35-15,35-53 16,0-18-16,0-17 15,0 0-15,0-18 16,53 1 0,0-36-1,-35 0 1,34-18 0,-52-17-16,36 35 15,-36-35-15,-18-18 16,-17 53-1,0-53-15,-1 53 0,1 0 16,17 0-16,-17 0 16,53 0 15,-1 0-31</inkml:trace>
  <inkml:trace contextRef="#ctx0" brushRef="#br0" timeOffset="76284.3">28275 11853 0,'-18'0'125,"-17"53"-109,35-17-16,-53 16 16,53 19-16,-35 17 15,35 36-15,0 17 16,0-18-16,0 36 16,0-124-1,0 1-15,0-1 16,35-35-16,-35 17 0,36-17 47,-19 0-16</inkml:trace>
  <inkml:trace contextRef="#ctx0" brushRef="#br0" timeOffset="77284.19">28452 12347 0,'17'0'109,"18"-35"-93,1 35-1,-36-35 1,17 35-16,19-36 16,-1 36-1,0-53-15,-35 18 16,35 0-16,-35 17 0,53-17 15,-53 0-15,36-1 16,-36 19-16,0-18 16,0 17-16,0-17 15,0-18-15,0-18 32,-18 71-32,0 18 31,18 35-16,-53 17-15,53-17 16,-35 18-16,35 35 16,0-18-16,-35-18 15,35 1-15,0-18 0,0 0 16,0 0 0,0-36-16,0 19 0,0 16 15,0-34 1,0-53 62,0 17-78</inkml:trace>
  <inkml:trace contextRef="#ctx0" brushRef="#br0" timeOffset="77900.84">28963 11942 0,'0'-36'0,"0"19"31,53 17 79,-53 35-110,53-17 15,-53 34-15,35 19 0,-35 17 16,0 71-16,35-36 16,-35 1-16,0-36 15,0 0-15,0-17 16,0-36-16,0 18 16,-17 0-16,17-35 15,-35 17-15,35 0 16,-18-35 31,18-18-32,0 1 1</inkml:trace>
  <inkml:trace contextRef="#ctx0" brushRef="#br0" timeOffset="94776.63">27781 14358 0,'18'0'62,"0"0"547,17 0-609,-18 0 16,19 0-16,17 0 16,35 0-1,-53 0 1,18 0 0,-35 0 15,-18-18 313,-36 1-298,1-19-30,35 1 0,-53 35-16,53-17 15,-17-19-15,-19 1 32,36-18-32,-35 53 15,35-18-15,-18-17 16,18 0-1,0 17 1,0-17 0,0 17-1,0-17 1,0-18 0,36 18-1,17 35 1,-1 0-1,-34 0-15,17 0 16,-17 0 0,35 0-16,0 0 15,-36 18 1,19-18 0,-36 35-1,35-35-15,-35 17 16,18 19-1,-18-1 1,0 18 0,0-18-16,0 18 31,0-18-31,0 1 31,0-1-31,-36 18 16,36-18-16,0-17 31,36-18 188,-19 0-204,19 0-15,-1 0 16,0 0-16,0 0 16,1 0-1,-1 0-15,-53 0 125,18 35-125</inkml:trace>
  <inkml:trace contextRef="#ctx0" brushRef="#br0" timeOffset="95640.69">28734 14323 0,'0'-36'156,"0"54"-94,35 17-46,-35-52 78</inkml:trace>
  <inkml:trace contextRef="#ctx0" brushRef="#br0" timeOffset="96793.54">29104 14058 0,'-53'0'156,"18"35"-140,-18 36-1,53-18-15,-35 0 16,35-18-16,0 18 0,17-18 15,19-35-15,-19 36 16,19-36-16,17 0 16,-18 0-1,18-18 17,-18 18-32,-35-53 0</inkml:trace>
  <inkml:trace contextRef="#ctx0" brushRef="#br0" timeOffset="97913.92">29139 14429 0,'18'0'47,"17"-36"-16,1-17-16,-36 18 1,35 0-16,-35 17 16,53-17-16,-18-18 15,0 53 32,-35 18-31,0-1-16,0 19 15,0-1-15,0 0 16,-17-35-16,17 35 16,0-52 31,0-1-32,0-17-15,35 0 16,-35 17-16,35 18 15,-35-35-15,18 35 16,17 0 15,-35 17-31,0 1 32,0 17-32,0-17 31,0-89 31,35 18-46,-17 18 15,17 35-15,-35 18-1,36 35-15,-36 0 16,0-36 0,17-17-1</inkml:trace>
  <inkml:trace contextRef="#ctx0" brushRef="#br0" timeOffset="98557.39">29739 13882 0,'-17'0'32,"52"0"61,0 0-77,-17 0-16,17 0 16,-17 0 15,-18 17 63</inkml:trace>
  <inkml:trace contextRef="#ctx0" brushRef="#br0" timeOffset="98961.21">30039 13617 0,'35'0'16,"-35"18"-1,0 35 1,18-18-1,-18 18-15,0-18 16,0 1-16,0-1 16,35-18-16,-35 19 15</inkml:trace>
  <inkml:trace contextRef="#ctx0" brushRef="#br0" timeOffset="117021.01">26741 15064 0,'0'35'141,"0"18"-125,0-36-1,0 54-15,0 17 0,0 36 16,0-1 0,52 1-16,-52-36 0,0-18 15,0-34-15,36-1 16,-36 0-1,0-70 32,0 0-31,0-18-16,0-35 16,0-124-1,0 88-15,0 36 0,0 18 16,0 17-1,0 17-15,0 1 0,0 18 16,35-19 0,0 1-16,1 0 0,-1 35 15,-18-53-15,19 53 16,17 0 0,-18 0-1,-35 17-15,0 19 16,35-19-16,-35 19 15,0 17-15,-35-18 16,0 18-16,17 0 16,-53 17-1,36-70-15,18 18 16,-19-18-16,1 0 0,17 0 16,-17 0-1,17 0-15,36 0 47,17 35-31,18 0-16,0 54 15,18-19-15,-36 1 16,-17-18-16,-18 0 16,53-1-16,-53-34 15,35-18-15,-35 35 16,35-35-16</inkml:trace>
  <inkml:trace contextRef="#ctx0" brushRef="#br0" timeOffset="117561.96">27376 15822 0,'0'-35'31,"0"17"-15,0-17-1,-18 35 17,18 18-17,0-1 1,0 18-16,0-17 16,0 17-16,0 1 15,18-36 1,-1 0-1,18-18 1,-35-35 0,36 53-16,-36-53 15,0 18 1,-18 35 0,18-35-16,-35 35 0,0 0 15,35 17-15</inkml:trace>
  <inkml:trace contextRef="#ctx0" brushRef="#br0" timeOffset="118514.4">26846 16263 0,'0'0'0,"71"0"93,35 0-77,0 0-16,-1 0 16,-16 0-16,-1-53 15,-18 53-15,-17 0 16,-35 0-16,17 0 16,0 0-1,-35-18 32,-17 18-16</inkml:trace>
  <inkml:trace contextRef="#ctx0" brushRef="#br0" timeOffset="119311.02">26952 17039 0,'35'0'63,"-17"0"-48,35 0-15,-18 0 16,-17 0-16,17-17 16,1 17-16,-19-53 0,18 53 15,-35-36 1,36 36-16,-36-53 0,0 18 16,35-18-16,-35 18 15,0-36-15,0 18 16,-35 36-1,-1-18-15,1 35 32,35 17-32,-35 36 15,35 18-15,-35 17 16,35 0-16,0 18 16,0-18-16,0 18 0,0 0 15,0-53 1,0 17-16,0-17 0,0-35 15,17 17 1,19-53 62</inkml:trace>
  <inkml:trace contextRef="#ctx0" brushRef="#br0" timeOffset="120590.93">26282 15469 0,'0'0'0,"0"-35"31,0 17-15,0-17-1,53 35 1,-18-35-16,0 35 16,-17 0-16,17 0 15,-35 17 1,0 36 0,0-35-16,0 17 15,-35 18-15,0-18 16,-1 18-16,1 0 15,0 0-15,35-17 16,-18 16-16,18 1 16,0 0-16,0-35 0,18 17 15,17-35 1,-35 53-16,53-53 0,-18 0 16,18 0-1,-17 0 16</inkml:trace>
  <inkml:trace contextRef="#ctx0" brushRef="#br0" timeOffset="121410.15">26370 16422 0,'-18'0'0,"18"-35"16,36 35 78,17 0-94,0 0 15,0 0-15,-1 0 16,1-36-16,18 36 16,-1-35-16,-17 35 15,0-35-15,-17 35 16,-19 0-16,18 0 31,-52 17 79</inkml:trace>
  <inkml:trace contextRef="#ctx0" brushRef="#br0" timeOffset="122174.31">26352 16880 0,'-35'-35'0,"35"17"31,0-17-15,18-18-1,17 53-15,-35-17 16,35 17-16,1 0 15,17 0 1,-18 0 0,-35 35-1,0 0-15,0 0 16,0 1-16,0-19 16,-35 19-16,35 17 15,-36-18-15,36 0 16,0 0-1,0 1-15,18-1 16,0-35 0,35 0-1,-18 0-15,0 0 16,36-35 0,-36 17-16</inkml:trace>
  <inkml:trace contextRef="#ctx0" brushRef="#br0" timeOffset="126212.83">26282 14746 0,'0'-18'15,"-18"18"1,1 0 15,-19 0-15,1 18 0,-18 53-1,53-36 1,-53 0-16,53 0 15,-53 18-15,36 0 16,-19-17-16,1 17 16,0 17-16,0 1 15,-1 34-15,-17 1 16,18-18-16,35 1 16,-53 17-16,53-18 15,0 18-15,0-18 16,0 141-1,0-141-15,0 18 0,0-53 16,0 18-16,0-1 16,0-35-16,0 18 15,0 0 1,18 18-16,-18-1 0,35-17 16,-35 53-16,53-18 15,-18 0-15,1-17 16,-1 0-16,18-1 15,-18-17-15,0 0 16,1 0-16,-1-18 16,0 0-16,-35 18 0,53 0 15,-35 0 1,52 0 0,-70-18-16,53-35 0,-53 18 15,35-18-15,18 0 16</inkml:trace>
  <inkml:trace contextRef="#ctx0" brushRef="#br0" timeOffset="127240.55">27640 15081 0,'0'-17'15,"35"17"95,-35 35-110,53-35 15,-53 35-15,36-35 16,-1 71-16,0-54 16,0 36-16,1 0 15,-1 18-15,0 35 16,-35-1-16,71 37 16,-71-37-16,0 54 15,35 0-15,-35-53 0,0 17 16,0 1-16,0 17 15,-18 0-15,18-35 16,-35 0-16,35-18 16,0-18-16,-35-17 15,35-35-15,0 17 16,0 0 15,-35-35-15,35-35-1,0 0 1,0 17-16</inkml:trace>
  <inkml:trace contextRef="#ctx0" brushRef="#br0" timeOffset="127807.66">28504 16122 0,'0'0'0,"36"-35"63,-1 35-48,-17 0-15,35-36 16,-1 36-16,-34 0 15,17 0-15,1-17 16</inkml:trace>
  <inkml:trace contextRef="#ctx0" brushRef="#br0" timeOffset="128053">28540 16334 0,'35'0'31,"0"0"-15,-17 0-16,17 0 16,-17 0-16,17-18 0,18 18 15,-18 0 1,-17 0 0</inkml:trace>
  <inkml:trace contextRef="#ctx0" brushRef="#br0" timeOffset="128751.98">29439 16051 0,'18'-35'15,"-18"0"17,0 17-17,0-17 1,0 0 15,0-1-15,-18 36-16,-17 0 15,17 0-15,-17 0 16,-18 0-16,0 36 16,36 17-16,17-1 15,-36 19-15,36 0 16,0-36-16,0-18 16,36-17-16,-1 0 15,0 0-15,18 0 0,0 0 16,-35-17-16,17-18 15,0-18-15,0 17 16,-35 19-16,36-19 16,-36 1-16,0 53 47,0 52-47,0 19 15,35-19-15,-35-17 16,35 18-16,-35-36 15,18 0 1,-36-35 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8:56:59.612"/>
    </inkml:context>
    <inkml:brush xml:id="br0">
      <inkml:brushProperty name="width" value="0.05292" units="cm"/>
      <inkml:brushProperty name="height" value="0.05292" units="cm"/>
      <inkml:brushProperty name="color" value="#FF0000"/>
    </inkml:brush>
  </inkml:definitions>
  <inkml:trace contextRef="#ctx0" brushRef="#br0">9190 3704 0,'35'0'172,"18"0"-157,0 0 1,0-35-16,17 0 16,-34-1-16,17 1 15,-18 0-15,0-1 0,0 19 16,-35-18-16,36-1 15,-36 1-15,53 17 16,-53-17-16,0 0 16,35 17-16,-35-17 15,0 0-15,35 35 47,-35 17-47,18 19 16,-18-1-16,35 18 15,-35 0-15,0 0 16,35-18-16,-35 18 0,0-18 16,0-17-16,0 17 15,0 0 1,0-17 15,36-18-31,-36-35 47,0-1-31</inkml:trace>
  <inkml:trace contextRef="#ctx0" brushRef="#br0" timeOffset="1075.83">10072 3087 0,'0'0'0,"0"-35"32,0 17-17,0-17 1,-35 35-16,-18-36 31,0 36-31,35-35 16,-17 35-16,-18 0 15,35 0 1,-17 0-16,17 0 16,-17 0-16,-18 0 15,18 18-15,0-18 16,-18 35-16,35-35 16,-53 71-16,36-36 15,-18-35-15,0 70 16,18-34-16,0-1 15,-1 0-15,1 0 16,35 36 0,-35-18-1,35 0-15,0-18 16,0 18-16,0 0 16,0-18-16,0 18 15,0 0-15,0-18 16,0 1-16,0 17 15,0-36-15,18 36 16,-18-18-16,35 1 16,0-1-16,0 18 15,1-18-15,17 0 16,0 1-16,88 52 31,-88-88-31,-1 53 0,1-53 16,18 0-16,-1 35 15,19-35-15,122-18 32,-140-34-32,-1 16 15,-17 1-15,0-18 16,0-18-16,53-123 31,-106 124-31,35-36 16,-35-53-16,0 18 15,-53-18-15,18 1 0,-194-125 32,158 231-32,-17 52 15,18 0-15,-1 17 16,-17 54-16,70-54 16,18 19-1</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8:50:04.108"/>
    </inkml:context>
    <inkml:brush xml:id="br0">
      <inkml:brushProperty name="width" value="0.05292" units="cm"/>
      <inkml:brushProperty name="height" value="0.05292" units="cm"/>
      <inkml:brushProperty name="color" value="#FF0000"/>
    </inkml:brush>
  </inkml:definitions>
  <inkml:trace contextRef="#ctx0" brushRef="#br0">11112 3775 0,'0'17'172,"0"19"-156,0 34-1,0-35 1,0 1-16,-17 17 15,17 0-15,0-1 16,0 19-16,0 17 16,0 0-16,-35 36 0,35 35 15,0-18-15,0 0 16,0-18-16,0 1 16,0-1-16,0 1 15,0-36-15,0-35 16,0 17-16,0 1 15,0-18-15,0-18 16,0 18-16,0 0 16,0-35-16,0 17 15,0-17-15,0 17 16,-36-35-16,36 53 16,0-36-1,0-87 32</inkml:trace>
  <inkml:trace contextRef="#ctx0" brushRef="#br0" timeOffset="1157.58">11130 3510 0,'0'-35'31,"0"70"32,0 0-63,-18 36 0,18 0 15,-35 17 1,35-18-16,-88 71 16,88-123 15,0-53 0,0-18-15,0 18-16,18-36 15,-18 0-15,0 1 16,0-1-16,0 36 16,17 0-16,19 35 47,16 0-32,1 35 1,-53-17-16,36 17 15,-36 18-15,35 0 16,-35-18-16,35 18 16,-35-18-16,36 1 15,-36-19 1,0 18 15,-36-35-31,19 0 0,-19 0 16,1-17-16,17 17 15,-17-53-15,0 53 16,17 0 0,18 35-1,0 0-15</inkml:trace>
  <inkml:trace contextRef="#ctx0" brushRef="#br0" timeOffset="1965.71">9596 4410 0,'0'-18'0,"0"-17"31,0 52 16,0 19-31,0 87-16,52 18 15,-52 36-15,0-19 16,0-69-16,0-19 16,36-35-16,17-17 15,0-18 1,-53-18-1,70-34-15,-35-19 0,18-17 16,18-18-16,-36-18 16,18 1-16,-53 52 15,53 1-15,-53 35 16,18 35-16,-54 35 47</inkml:trace>
  <inkml:trace contextRef="#ctx0" brushRef="#br0" timeOffset="2709.62">10195 5027 0,'-17'0'110,"-36"35"-95,53 1 1,-18-1-16,18-17 16,0 17-16,0-18 15,35-17 16,1 0-15,-1 0 0,-35-70-16,0 35 15,35 35-15,-35-36 0,0 1 16,-17 35 0,17 18-1,0-1 1,0 19-16,0 17 15,0-1-15,0 19 16,0 0-16,0-1 16,0-17-16,17 18 15,-17-18-15,0-1 16,0-34-16,0 17 16,0 36-1,-17-36-15,-36-35 31,17 0-31,1 0 0,-18-70 16,-17-1-16,-1-17 16,53 53-16,18-1 15,71-34 17,35 34-17,17 1-15,-35 0 16</inkml:trace>
  <inkml:trace contextRef="#ctx0" brushRef="#br0" timeOffset="4928.22">11377 3140 0,'18'0'125,"-1"0"-109,19 0-16,-1 0 15,18 0-15,0 0 16,-18 0-16,18 0 15,0-36-15,0 36 0,-18 0 16,18 0 0,53 0-1,-53 0-15,0 0 0,-36 0 16,19 0 0,-1 0-16,-18 0 0,19 0 15,-19 0-15,19 0 16,-1 0-16,-17 0 15,17 0-15,-18 0 16,36 0 0,0 0-1,-17 0 1,-36 18-16,35-18 16,0 0-1,0 0 32,1 0-31,-19 0-1,36 0 220,-17 0-220,-19 0 1,36 0 0,-18 0-16,-17 0 15,17 0-15,-17 0 16,17 0-16,18 0 15,-35 0 1,17 0 15,-17 0 1,-18 35 124,0 1-141,0-1-15,0 18 16,0-18-16,0 0 16,0 18-16,0-35 15,0 17-15,0-17 16,0 17 0,0-53 93,-53 18-93</inkml:trace>
  <inkml:trace contextRef="#ctx0" brushRef="#br0" timeOffset="5657.57">12912 3528 0,'17'0'94,"1"0"-79,17 0-15,0 0 16,-17 0-16,17 0 15,-17 0-15,17 0 16,1 0-16,-19 0 16,36 0-1,-18 0 1,-17 0 15,17 0-15,-17 0 15</inkml:trace>
  <inkml:trace contextRef="#ctx0" brushRef="#br0" timeOffset="6941.96">12841 3616 0,'0'-35'46,"0"52"158,35 1-189,-35 17-15,0 18 16,0 35-16,0-35 15,0 18-15,0-1 16,0-17-16,0-17 16,0-1-16,0-18 15,0 19-15,0 17 16,0-36 0,-17 19-16,17 17 15,0-36 1,0-52 109,17 35-78,1 0-32,17 0-15,1 0 16,-1 0-16,18 18 16,0-18-16,-18 0 15,18 0-15,0 0 16,-18 0-16,0 0 15,1 35-15,-19-35 16,36 0 0,-18 0-1,-17 0 79,-18-18-78,0 1-16,0-36 15,0-18-15,0-35 16,0-53-16,53 18 16,-53 53-16,0-18 15,0 53-15,0 0 16,-18 53 78</inkml:trace>
  <inkml:trace contextRef="#ctx0" brushRef="#br0" timeOffset="8401.15">13741 3757 0,'0'-35'16,"0"0"15,0 52 32,0 54-48,0-18-15,0 35 0,0 18 16,0-53-16,0-1 16,0-16-16,0-19 15,0-52 48,0-18-48,0 0-15,0-17 16,0-18-16,0-1 0,35 19 16,-35-36-1,53 71-15,-53-1 0,35 36 16,-35-35-16,53 35 16,0 0-1,-18 0 1,-35 35-16,36 1 15,-36-19-15,0 19 16,0 17-16,0-36 16,0 18-16,-36 1 15,1-1 1,0-35 0,-36 0-16,36 0 31,35-18-16,0 54 17,0-19-32,0 19 15,88 16-15,-88 1 16,35 0-16,-35-35 16,36 17-16,-36 0 15,35-17 1</inkml:trace>
  <inkml:trace contextRef="#ctx0" brushRef="#br0" timeOffset="8836.89">14217 4145 0,'0'-35'0,"35"35"15,-17 0 1,-18-18 0,35 18-16,-35-35 15,35 35 1,-35-35-16,0 17 16,0-35-1,-17 53 16,-36 35-15,53 18-16,0-17 16,-35 16-1,35-16-15,0-19 16,17-17 0,36 0-16,-35 0 15,17 0-15</inkml:trace>
  <inkml:trace contextRef="#ctx0" brushRef="#br0" timeOffset="9370.02">14517 4145 0,'0'-53'15,"0"36"-15,-35 17 47,17 0-31,18 35-16,0 0 15,-35-35-15,35 35 16,17-35 0,1 0-1,35 0 1,-18 0-16,-35-35 16,35 35-16,-35-70 15,36 70-15,-36 52 47,0 19-31,0-18-16,-18 53 15,18-53-15,0 17 16,0-17-16,0-35 16,0 17-1,0-70 32</inkml:trace>
  <inkml:trace contextRef="#ctx0" brushRef="#br0" timeOffset="9848.34">14905 4251 0,'0'53'78,"0"0"-78,0-36 16,0 19-16,0-1 15,0-17 1,0-36 31</inkml:trace>
  <inkml:trace contextRef="#ctx0" brushRef="#br0" timeOffset="13017.27">13159 4427 0,'35'18'656,"-35"0"-640,0 17 0,0-17-1,35 17 1,-35 0-1,0-17 1,0 17 0,0 0-1,0-17 1,0 17 0,0-17 15,0 17-16,0 18 17,0-35-17,0 17 1,0-17-16,0 17 16,0 18-1,0-36 1,0 19-1,0 17 1,0-18 0,0 35-1,0-17 1,0-35-16,0 17 16,0-17-16,0 17 15,0 36 1,0-54-16,0 36 15,0-17 1,0-19 0,0 36-16,0-18 15,0-17 17,0-53 46</inkml:trace>
  <inkml:trace contextRef="#ctx0" brushRef="#br0" timeOffset="13540.55">13070 5644 0,'36'0'94,"34"-17"-94,1 17 15,-1 0-15,-17 0 16,18 0-16,-1 0 0,-17 0 16,18 0-1,-36 0-15,-17 0 16,-54 0 46,19 0-62,-18 0 16</inkml:trace>
  <inkml:trace contextRef="#ctx0" brushRef="#br0" timeOffset="14474.77">13070 5644 0,'0'-35'47,"0"53"16,18-18-48,-18 35-15,0 18 16,0 0-16,0 35 16,0 36-16,0-36 15,0-35-15,0 0 16,0-18-16,0-17 16,0 17-16,0 0 31,18-35 125,17 0-140,0 0-16,18 0 15,0 0-15,-18 0 16,18 0-16,0 0 0,-18 18 16,-17-18-1,17 0-15,-17 0 16,17 0-16,18 0 15,-35 0 1,17-36 47,-35-34-48,0 52-15,35-35 16,-35-17-16,0-18 15,0-54-15,-53 1 16,53 53-16,0 35 16,0 36-16,0-19 15,0 54 32</inkml:trace>
  <inkml:trace contextRef="#ctx0" brushRef="#br0" timeOffset="15398.22">14023 5891 0,'0'0'0,"0"53"63,0 18-48,0-18-15,0 0 16,0 0-16,0-18 0,0 18 31,0-71 0,0-17-31,0-18 16,0-18-16,0-34 16,18-72-16,-18 18 15,0 36-15,0 35 16,52 17-16,-52 36 16,53 35-16,-53-18 15,36 18-15,17 36 16,-18-19-1,-35 18-15,53 18 0,-53-17 16,0 17 0,35 0-16,-35-18 0,0-18 15,-18 36-15,18-17 16,-53-36-16,18 35 16,18-35-16,-19 0 15,-17 0-15,18 0 16,-35-18-1,70-17-15,17 53 47,18 35-47,1-18 16,-1 18-16,-35 0 16,71 0-16,-71-18 15,52-18-15,-52 36 16,18-53-16</inkml:trace>
  <inkml:trace contextRef="#ctx0" brushRef="#br0" timeOffset="15762.25">14464 6015 0,'35'0'32,"18"0"-17,-35 0 1,-18-35-1,0 17 1,0-17 0,0 52 15,-36 19-31,36-19 16,-35 18-16,35 1 15,0-19-15,0 36 16,18-17-1,35-36 1,-36 0-16,19 0 16</inkml:trace>
  <inkml:trace contextRef="#ctx0" brushRef="#br0" timeOffset="16199.82">14922 5980 0,'0'0'0,"-17"-36"0,-18 36 31,-1 18-15,36 17-16,-17 0 15,17-17-15,0 35 16,17-53 31,-17-18-47,53-17 15,-53 17-15,53-17 16,-18 0 0,-35 70-1,-17 18 1,17 35-16,-36 1 15,36-1-15,0-18 16,0 1 0,0-36-16,0 0 0,0 1 15,0-72 17,0 1-17,0 17-15</inkml:trace>
  <inkml:trace contextRef="#ctx0" brushRef="#br0" timeOffset="16515.32">15064 6227 0,'35'-53'0,"0"53"16,-35-36-16,53 36 15,-35 0 1,17 0 0,-35 71 31,-35-18-47,-1 17 15,36-17-15,-35-17 0,35-1 16,18 0-1,-1-35 1,36 0-16,0-18 0,0-17 16,-35 0-16</inkml:trace>
  <inkml:trace contextRef="#ctx0" brushRef="#br0" timeOffset="17474.45">13388 6438 0,'0'-35'16,"0"53"62,35 17-78,-35 18 16,0 0-16,0 0 15,35 17-15,-35-17 16,0 18-16,0-18 16,18-18-16,-18 0 0,0 0 15,0 1 1</inkml:trace>
  <inkml:trace contextRef="#ctx0" brushRef="#br0" timeOffset="18698.46">10866 7320 0,'0'-18'0,"0"-17"31,35 35 94,0 0-125,-17-35 16,35 35-16,17 0 0,1-35 15,17 35-15,35-36 16,1 36-16,-1-35 16,36 35-16,-53 0 15,17-53-15,-17 53 16,0 0-16,0 0 15,-18 0-15,-35 0 16,18 0-16,-18 0 16,-1 0-16,-34 0 15,17 0-15,-17 0 0,17 0 16,1 0 0,-19 0-16,18 0 0,-17 0 15,17 0-15,1 0 16,-19 18-16,19-18 15,-1 0-15,-18 0 16,36 0 0,-35 0-1,17 0 1,1 0 0,-19 0-1,19 0 1,-19 0-1,36 0 1,-18 0-16,-17-18 16,35 18 15,-18 0-31,-17 0 16,17 0-1,0 0 16,-35-17 48,0-54-64</inkml:trace>
  <inkml:trace contextRef="#ctx0" brushRef="#br0" timeOffset="20425.58">13617 5133 0,'0'-18'62,"35"18"-31,18 0-15,0 0 0,-17 0-16,-19 0 15,19 0-15,-1 0 16,-18 0-16,19 0 15,-19 0-15,54 0 16,-36 0 0,-17 0-16,17 0 15,0 0-15,1 0 16,-1 0-16,-17 0 16,17 0-16,18 0 15,-36 0 1,19 0-1,17 0 1,-18 0 0,18 0-1,-18 0 1,0 0 0,18 0-1,-35 0-15,17 0 16,0 0-16,-17 0 15,17 0-15,18 0 16,-35 0-16,35 0 31,-36 0-31,19 0 0,-1 0 16,-17 0-16,17 0 16,-17 0-16,17 0 15,0 0-15,-17 0 16,17 0-16,0 0 15,18 0-15,0 0 16,-18 0-16,18-35 16,0 35-16,-17 0 15,-19 0-15,18 0 16,-17 0-16,17 0 16,1 0-16,-19 0 15,36 0-15,-17 0 31,-36-35-31,35 35 16,0 0-16,-17 0 16,17 0 62,-70 0 0</inkml:trace>
  <inkml:trace contextRef="#ctx0" brushRef="#br0" timeOffset="21412.96">15963 5468 0,'0'-35'16,"35"-1"-1,-35 19 17,0 34 30,0 36-62,36 0 16,-36 36-16,0-1 15,0 88-15,0-52 16,0-19-16,0 19 16,0-36-16,0-17 15,0-18-15,0-18 16,0 0-16,0 18 16,0-35-1,0-54 63,0 19-78,0-19 16</inkml:trace>
  <inkml:trace contextRef="#ctx0" brushRef="#br0" timeOffset="22283.89">16016 5450 0,'0'0'0,"0"-35"16,0 17 15,-35 71 31,0 18-62,-18 17 16,17-35-16,1-35 16,0 17-16,35-53 62,17-35-62,-17 1 16,53-19-16,-17 0 15,-36 1-15,70-1 16,-70 18-16,35 18 16,1 17-1,-1 18 1,18 0 0,0 89-1,-53-54 1,35 18-16,-35 0 0,0-18 15,35 18-15,-35-18 16,0-17-16,0 17 16,0 0-1,-17 1 32,-54-36-47,-17 0 16,17 0-16,1 0 15,52 0-15,54 0 47,52 0-47</inkml:trace>
  <inkml:trace contextRef="#ctx0" brushRef="#br0" timeOffset="23221.57">16439 5609 0,'0'-17'15,"0"-19"17,0 72 46,0 34-63,0 1-15,0 52 16,0-35-16,0-17 0,0-18 16,0-36-16,36 19 15,-19-36 17,19 0-17,-1-18 1,18-17-16,-18-18 0,-17 0 15,35-35-15,-18-18 16,0 0-16,-35 53 16,53 0-16,-18 53 62</inkml:trace>
  <inkml:trace contextRef="#ctx0" brushRef="#br0" timeOffset="24104.85">16616 6191 0,'0'-35'0,"17"35"15,-17-18 1,0-17 15,0 70 32,0 1-48,0-19-15,0 19 16,18-36-1,-18 17 1,35-17 15,-35-35-15,0 0-16,36 17 16,-36-17-16,0-1 15,35 36 48,-35 18-48,18-18-15,17 0 16,-18 0 0,19 0-1,-36 35 32,0 18-31,0-17-1,0-1-15,0-18 16,35-17 15,-17 0 0</inkml:trace>
  <inkml:trace contextRef="#ctx0" brushRef="#br0" timeOffset="24584.97">17057 6121 0,'0'35'141,"0"0"-141,0-17 15,0 17-15,0 18 16,0-35 0,0 17 46,35-35-62</inkml:trace>
  <inkml:trace contextRef="#ctx0" brushRef="#br0" timeOffset="24939.6">17110 6050 0,'0'-35'31,"35"35"-15,-17 0-1,17 0 17,-35 17-32,18-17 15,17 0 1</inkml:trace>
  <inkml:trace contextRef="#ctx0" brushRef="#br0" timeOffset="25261.24">17057 6174 0,'35'17'110,"0"-17"-95,-17 0 1,17 0-16</inkml:trace>
  <inkml:trace contextRef="#ctx0" brushRef="#br0" timeOffset="26110.23">17374 6191 0,'36'0'16,"-19"0"15,-17-35 94,-35 35-47,35 18-62,-18-18-1,18 53 1,0-36-1,0 18 1,0-17 0,0 17-1,36 1 1,-1-36 0,-35 35-16,0 0 62,-18-35-46,-17 0-16,17-17 15,-35 17 1,0 0 0,36 0-1</inkml:trace>
  <inkml:trace contextRef="#ctx0" brushRef="#br0" timeOffset="28410.16">16704 6138 0,'0'-17'63,"18"52"46,-18 18-109,0-18 16,0 0-16,0-17 15,0 17-15,0 18 16,35-53 62,-35-35-62,0 0-1,0 17-15,18-35 16,-18 0-16,0 18 16,0 0-16,0-18 15,0 70 126,35-17-126,0 0 1,-17 0 31,17 0 219,-17 0-220,-18 36 111,0-19-142,0 19-15,0-19 16,0 19-16,0-1 16,0-18-16,0 36 15,0-35 1,0 17 15,0 1 47,0-54 16</inkml:trace>
  <inkml:trace contextRef="#ctx0" brushRef="#br0" timeOffset="35688.51">19297 3369 0,'0'-18'0,"0"36"187,0 70-187,0 0 16,35 54-1,-35-54-15,53 0 0,-53-18 16,35-17 0,-35-17-16,18-36 0,-18 17 15,35-17-15,-17 0 16,53-70 0,-1-1-1,-17 1-15,-18-36 16,1 0-16,16 18 15,-52 0-15,53-18 16,-53 53-16,0 35 16,36 18-16,-36 35 47</inkml:trace>
  <inkml:trace contextRef="#ctx0" brushRef="#br0" timeOffset="36708.51">19826 4004 0,'0'-35'63,"0"88"30,0 17-93,0 1 16,0-18-16,0 0 16,18-18-16,-18-17 15,35-18 16,-35-18-15,35-17-16,-35-18 16,0 17-16,0-17 15,0 1-15,0 16 16,-17 1-16,70 35 78,-1-35-62,-34 35-1,-18-36 1,35 36 15,-35 53-15,0-17-16,0-1 15,0 18 1,0 0-16,36 0 0,-36-18 16,0 0-16,0-17 15</inkml:trace>
  <inkml:trace contextRef="#ctx0" brushRef="#br0" timeOffset="37053.87">20267 3986 0,'-18'18'63,"18"17"-63,0 1 15,-17 16-15,17 1 16,0 0-16,0 0 15,0-17-15,35-1 16,18-35 0,-35 0-16,17 0 15,0-35-15,-35-1 16,53 1-16</inkml:trace>
  <inkml:trace contextRef="#ctx0" brushRef="#br0" timeOffset="37278.85">20338 3986 0,'17'0'31,"19"0"-16,16 0 1,-52-35 0,53 35-16,-35 0 15</inkml:trace>
  <inkml:trace contextRef="#ctx0" brushRef="#br0" timeOffset="37496.87">20214 4145 0,'18'0'0,"17"0"31,18 0-15,-18 0-16,-17 0 15,17 0-15,-17 0 16</inkml:trace>
  <inkml:trace contextRef="#ctx0" brushRef="#br0" timeOffset="37916.21">20726 4075 0,'0'-18'16,"-18"-17"15,-17 35-15,-18 17-1,53 1-15,-35 17 16,35 0-16,0-17 16,0 17-16,0 18 15,17-17-15,-17-19 16,53-17-16,-53 53 16,53-53-16,-53 18 15,18-18-15,-18 35 16,0 0 15,-53-35-15,17 0-1,1 0-15</inkml:trace>
  <inkml:trace contextRef="#ctx0" brushRef="#br0" timeOffset="38263.96">21131 3828 0,'36'0'31,"-1"0"-15,-17 0-16,17 0 15,0 0-15,0 0 16,1 0-16,-19 0 15,19 0 1,-54 17 0</inkml:trace>
  <inkml:trace contextRef="#ctx0" brushRef="#br0" timeOffset="38428.67">21078 4110 0,'0'0'0,"53"0"31,-17 0-15,-1 0-16,0 0 15,-17 0-15,17 0 16,0 0-16</inkml:trace>
  <inkml:trace contextRef="#ctx0" brushRef="#br0" timeOffset="42349.1">22066 3193 0,'0'-36'16,"0"1"62,0 17 125,0-17-94,0 88 532,0 18-641,0-18 16,53 52-16,-53 1 15,0 18-15,0-1 16,0-35-16,0-17 16,0-18-16,0-18 0,0 0 15,0-17 1,0-53 62,0-1-78,0-34 16,0-18-16,-35-18 15,35 18-15,0-1 0,0 19 16,0-1-1,0 36-15,0-18 16,0 18-16,0 17 0,35-17 16,-35 0-1,53 17-15,-18-17 0,18 0 16,-35 35 0,17 0-1,-17 0 1,-18 35-1,35 0 1,-35 0-16,0 1 16,0-1-16,-18 18 15,18-18-15,-52 0 16,34 1-16,-35 17 16,18-53-16,17 0 15,-17 0-15,0 0 16,-1 0-1,36 35 32,18 0-31,0-17-16,17 35 16,0 0-16,0 17 15,1 1-15,-1-18 16,0 0-16,-35-18 0,53 0 15,-53 0-15,18 18 16,-18-70 62</inkml:trace>
  <inkml:trace contextRef="#ctx0" brushRef="#br0" timeOffset="43475.41">22419 3863 0,'0'18'62,"18"-18"-46,-1 0-1,19 0 1,-1 0 0,-18 0-1,-17-18-15,36-17 16,-36-1 0,0 1-1,-18 35 1,18-35-16,-35 35 0,0 0 31,35 35-31,-53 0 0,53 1 16,0 17-16,0-1 15,0-34-15,17 17 16,19 1 0,16-36-1,1 0 1,-17 0-16,-36-18 15</inkml:trace>
  <inkml:trace contextRef="#ctx0" brushRef="#br0" timeOffset="44011.21">22860 3898 0,'0'-17'16,"0"-19"-1,-18 36 1,18-35 0,-35 35-16,17 0 15,-17 0 1,35 35-1,-35 1-15,35-19 16,0 18-16,0 18 16,18-53-1,34 0 1,-34 0-16,17-17 16,1-19-16,-1 1 15,-17 18-15,-18-19 16,0-17-1,0 89 17,0 17-17,0 35-15,0 0 16,0 0-16,0 0 16,0-17-16,0-18 0,0-36 15,35-17 1,-35 36-16,0-54 31,35-17-31,-35 17 16</inkml:trace>
  <inkml:trace contextRef="#ctx0" brushRef="#br0" timeOffset="44568.37">23177 3951 0,'0'-35'16,"0"0"-1,18 35 1,17 0 15,-35 35 16,-17 35-31,17-34-16,-53-19 15,53 19 1,0-1-16,0 0 16,35-35-1,0 0 1,1 0-16,17-18 16,0 1-16,-1-36 15</inkml:trace>
  <inkml:trace contextRef="#ctx0" brushRef="#br0" timeOffset="45304.6">23742 3034 0,'35'35'94,"-35"18"-78,35 53-16,-35 0 0,36 52 15,-36-34-15,0-36 16,53-17-16,-53-1 15,17-17-15,-17-35 16,36 17 0,17-35 15,-53-53-15,105-70-1,-69 52-15,-1 1 0,0-36 16,18-18-16,-53 36 15,53 35-15,-53 36 16,35-19 0,-17 36 31</inkml:trace>
  <inkml:trace contextRef="#ctx0" brushRef="#br0" timeOffset="46054.23">24447 3792 0,'0'-17'16,"0"-19"-1,-17 19 1,-36 17-1,-18 17 1,54 1 0,-19 17-16,36 1 15,0-19-15,0 36 16,53-53 15,0-35-15,-17 0-1,-36 17-15,52-17 16,-52-1-16,0 19 16,0 34 15,-17 36-15,17 0-16,0 18 15,0-18-15,0 17 16,0 1-16,0-18 15,0-18-15,0 0 16,0-17-16,0 35 16,-35-53 15,-36 0-15,53 0-16,-35 0 15,-17-35-15,-1-18 16,18 17-16,18 36 15,70 0 17,18 0-32,18-35 15,17 35-15,18-88 16,-36 53-16,-34-1 16</inkml:trace>
  <inkml:trace contextRef="#ctx0" brushRef="#br0" timeOffset="46908.52">21766 4586 0,'0'0'0,"53"0"63,53 0-63,71 0 15,-1 0 1,36-18-16,-1 18 15,36-52-15,35-1 0,18 0 16,0 17-16,-35-16 16,-54 52-16,-52-71 15,-71 71-15,-52 0 16,-1 0-16,0 0 31,-52 0 32,17-53-48,-36 53-15,19-18 16</inkml:trace>
  <inkml:trace contextRef="#ctx0" brushRef="#br0" timeOffset="51064.23">21731 5009 0,'0'18'656,"0"35"-656,18-18 16,-18-17-16,0 17 16,0 0-16,35-17 15,-35 17-15,0 1 16,0-19-16,0 19 16,0-19-1,0 18 1,0 1 15,0-19 0,0 19 1,0-19 30,0 19-15,0-1-16,0 0-31,0 0 16,0 18-1,0-17 1,0-1 0,0-53 124,0 1-124,-18-36 0,18 17-16,0 1 15,-35-18-15,35 0 16,0 0-16,-35 18 15,35-18 1,0 18 0,0 17-1,0-17 1,0 0-16,0-1 16,0 1-1,0 18 1,0-19 15,17 36-15,-17-35-1,18 35 1,-18-18-16,53-17 16,-18 0-1,-17 35 1,17 0-1,0 0 1,-17 0 0,17 35-1,1 18 1,-36-35 0,0 17-1,0 0 1,0 0-1,-36 18 1,-34-17 0,35-36-16,17 0 15,18 35-15,-53-35 16,18 0 0,52 53 46,36-18-46,-17 0-1,-36 1-15,52 17 16,-16 0-16,-1-18 16,-35 0-16,35 0 15,1 1 1</inkml:trace>
  <inkml:trace contextRef="#ctx0" brushRef="#br0" timeOffset="51511.62">22296 5556 0,'17'-35'78,"-17"17"-47,35 18-31,-35-35 16,0 0-1,-17 35 17,-18 17-17,35 19-15,-53 17 16,53-18-16,0 0 16,0 0-16,0 1 15,17-1 1,19-35-1,-1 0-15,18 0 16,-18-18-16,0-17 16</inkml:trace>
  <inkml:trace contextRef="#ctx0" brushRef="#br0" timeOffset="51999.83">22666 5433 0,'0'0'0,"0"-18"0,0-17 16,-35 35 0,17 0-1,18 17 1,-53 36-16,53-17 15,-35 34-15,35-17 16,0-35-16,0 17 16,53-35 15,-53-18-31,53 1 0,-53-18 16,53-1-16,-53 19 15,17-19-15,-17 89 47,0 0-31,0 18-16,0 17 15,0-18-15,0-17 16,0 18-16,0-18 16,36-18-16,-36-53 62</inkml:trace>
  <inkml:trace contextRef="#ctx0" brushRef="#br0" timeOffset="52287.61">22895 5715 0,'36'0'16,"-36"35"-1,0 1 1,0-1-16,0 0 15,0 0 1,35-35 15,-35-35-15</inkml:trace>
  <inkml:trace contextRef="#ctx0" brushRef="#br0" timeOffset="52819.68">23477 5133 0,'0'53'78,"0"0"-78,0 53 15,0-36 1,0 1-16,0-36 0,0 0 16,0-17-1</inkml:trace>
  <inkml:trace contextRef="#ctx0" brushRef="#br0" timeOffset="52990.18">23301 5397 0,'35'0'16,"-17"0"-16,17 0 16,-17 0-16,17 0 15,0 0-15,-17 0 16,35 0-1,-35 0 1</inkml:trace>
  <inkml:trace contextRef="#ctx0" brushRef="#br0" timeOffset="53846.65">23795 4992 0,'0'0'0,"0"-35"15,35 35 1,-35 17 0,0 36-16,0 0 15,0 18 1,0 17-16,0 0 0,0 0 16,0-17-16,0-1 15,0-34-15,0-19 16,-18-52 31,18-18-32,0-35-15,-35-36 16,35 1-16,0-18 16,0 17-16,0 54 15,0-1-15,0 36 16,0 0-16,53 35 15,-18 0-15,-35-36 0,53 36 16,-17 0-16,-1 0 16,-17 0-16,17 0 15,-35 18-15,17-18 16,-17 35-16,0 0 16,0 18-1,-17-17 1,-36-36-1,18 35 1,17-35-16,-17 0 16,35 18 15,0 35-15,17-18-16,-17 0 15,53 18-15,-53 0 16,53 0-16,-53 17 15,53 1-15,-53-18 16,18-18-16,-18 18 16,35-53-1,-35-18 32</inkml:trace>
  <inkml:trace contextRef="#ctx0" brushRef="#br0" timeOffset="54350.27">24377 5274 0,'18'0'93,"17"0"-77,0-53 0,-35 0-1,0 36 1,-18 17-16,-17 0 15,35-36 1,-35 36-16,0 18 0,-1 17 16,36 0-16,0 18 15,0 0-15,0-17 16,0-1-16,18 0 16,0-35-1,35 0-15,-1-18 16,-16-17-16,-1 0 15</inkml:trace>
  <inkml:trace contextRef="#ctx0" brushRef="#br0" timeOffset="54835.4">24659 5239 0,'0'0'0,"0"-36"32,-17 1-17,-19 35 1,-17 18 0,36 17-1,17-17-15,-36 35 16,36-18-16,0 0 0,0 0 15,0-17 1,53-18-16,-17 0 16,-1 0-16,0-35 15,0-18-15,1 0 16,-36 18-16,35-1 16,-35 1-1,0 53 1,0 17-1,-18 71-15,18 17 16,-53-34-16,53-1 16,0 0-16,0-17 15,0-19-15,0-34 16,18-18 0,-18-18-1,35-34-15</inkml:trace>
  <inkml:trace contextRef="#ctx0" brushRef="#br0" timeOffset="55295.17">24871 5345 0,'0'-18'15,"35"18"-15,0-35 16,-17 35 0,17 0-1,-35 35 17,0-17-17,-17 34-15,17 1 16,-36 18-16,36-36 15,0 1-15,0-1 16,18-35-16,35 0 16,-18 0-1,0-35-15,18-18 16,-17-18-16</inkml:trace>
  <inkml:trace contextRef="#ctx0" brushRef="#br0" timeOffset="59609.67">19138 7073 0,'0'-35'15,"0"88"95,0 35-110,0 53 15,0 0-15,0-17 16,-35-1-16,35 1 16,0-54-16,0-35 15,0-17 1,0-71 15,0-17-15,0-19-16,-35 1 15,35-35-15,0-36 16,0 53-16,0 0 16,0 71-1,35-18-15,0 18 0,0 0 16,1 35-16,-19-36 15,19 36-15,-19 0 16,36 0 0,0 18-16,-18 35 31,-35-18-31,0-17 0,0 35 16,-35 0-16,-18 17 15,-17 18-15,34-52 16,-17 17-16,1-18 15,16-35-15,19 0 16,-19 0 0,54 0 46,17 0-62,18 70 16,0-17-16,18 53 0,-18 0 15,-1 0-15,-16-36 16,-1 1-16,-35-36 16,53 1-16,-53-1 15,0-70 48,-18 35-63,18-18 15</inkml:trace>
  <inkml:trace contextRef="#ctx0" brushRef="#br0" timeOffset="60095.61">19544 7867 0,'18'0'47,"17"-18"-31,0 18-1,-35-35 1,18 35 0,-18-53-16,0 35 15,0-17 16,-18 35-15,-35 35-16,53 18 16,-53-35-16,53 17 15,0 1-15,0-19 16,18 36-16,17-53 16,-35 35-1,53-35-15,-18 0 16,1 0-16</inkml:trace>
  <inkml:trace contextRef="#ctx0" brushRef="#br0" timeOffset="60558.71">19985 7726 0,'-18'-35'16,"1"17"0,-19 18-1,1 0 1,0 53-16,35-18 16,-53 18-16,53 0 15,0-18-15,0-17 16,17-18-1,36 0 1,-35 0-16,17-35 16,1 17-16,-36-17 15,52-1-15,-52 1 0,18 35 16,-18 18 15,0 52-31,0 18 16,0 36-16,0-18 15,0 0-15,0-18 16,0-53-16,0 0 16,0-52 15,0-19-15,0-16-16</inkml:trace>
  <inkml:trace contextRef="#ctx0" brushRef="#br0" timeOffset="60791.05">20267 8008 0,'0'53'46,"0"-35"-46,0 17 16,0 0-16,0-17 31</inkml:trace>
  <inkml:trace contextRef="#ctx0" brushRef="#br0" timeOffset="61235.75">20637 7567 0,'36'0'47,"-1"0"-31,0 18-16,-17-18 15,35 0-15,-53 35 31</inkml:trace>
  <inkml:trace contextRef="#ctx0" brushRef="#br0" timeOffset="61392.57">20585 7796 0,'52'0'0,"-34"0"16,17 0-16,18 0 15,-17 0-15,17 0 16,-1-17-16,-16 17 16,-1 0-16</inkml:trace>
  <inkml:trace contextRef="#ctx0" brushRef="#br0" timeOffset="62351.35">21361 7285 0,'0'0'0,"0"70"47,0 19-47,-18 34 15,18-17-15,0-18 16,-35-17-16,35-36 15,0 0-15,0-88 63,0 18-63,0-53 16,0-36-16,0-52 15,0 17-15,0 71 16,0 35-16,53-17 15,-18 52-15,0-17 16,-17 35-16,17 0 16,0-36-16,-17 36 15,35 0 1,-53 18-16,35 17 16,-35-17-16,0 17 15,0-17-15,0 17 0,-35 0 16,0 1-1,-1-19-15,19 19 16,-71 16-16,35-52 16,17 0-16,1 36 15,0-36 1,70 53 31,18 0-32,-18-18-15,1 18 16,-1 0-16,0 0 16,-35-36-16,35 19 0,-35 16 31,36-52-31,-36-17 62</inkml:trace>
  <inkml:trace contextRef="#ctx0" brushRef="#br0" timeOffset="62958.78">21819 7638 0,'0'-18'15,"0"-17"1,-17 35 31,-1 0-47,18 35 16,-53 0-16,53-17 15,0 17-15,0-17 16,0 17-1,18-35 1,35 0 0,-18-35-16,0 0 15,-35 17-15,35-17 16,-35-18-16,0 106 47,-17 17-32,17 18-15,0 36 16,0-1-16,0 1 16,0-18-16,0-18 15,0 18-15,0-71 16,0 0-16,-35-35 47,17 0-47,-35 0 15,-18-53-15,-34 0 0,-1 18 16,71 0-16,-1 17 16,89 18 15,-18 0-15,18 0-16,0-35 15,0 35-15,35-88 16</inkml:trace>
  <inkml:trace contextRef="#ctx0" brushRef="#br0" timeOffset="63499.73">22172 7355 0,'35'-35'31,"-35"88"16,0 18-47,0 34 15,36 19-15,-36-36 16,0-17-16,0-1 16,0-17-16,0-35 0,0-54 62</inkml:trace>
  <inkml:trace contextRef="#ctx0" brushRef="#br0" timeOffset="63648.52">22172 7832 0,'35'0'31,"1"0"-16,-19 0 1,54 0 0,-18 0-16,-36-36 15</inkml:trace>
  <inkml:trace contextRef="#ctx0" brushRef="#br0" timeOffset="64638.81">22807 7161 0,'0'71'62,"0"-1"-62,0 19 16,0-1-16,-18 0 15,18 18-15,0-53 16,0 35 0,0-70-1,0-54 17,0-17-17,-52-35-15,52 0 16,0 0-16,-36-18 15,36 35-15,0 36 16,0 0-16,0 0 16,36 17-16,-1-17 15,-18 35-15,19-53 16,17 53-16,0 0 16,-36 0-16,18 0 15,-17 0-15,-18 53 0,53 0 16,-53-36-16,0 36 15,0 0-15,0-35 16,-18 35-16,1-18 16,-19-17-16,1-18 15,-18 53-15,36-53 16,-19 0-16,19 0 16,-19 0-1,72 0 32,-1 70-31,0 1-16,1 17 15,-1-18-15,0-17 16,-17-35-16,-18 17 0,53-35 16,-53 35-16,35-35 15,-53 0 48,18-17-63</inkml:trace>
  <inkml:trace contextRef="#ctx0" brushRef="#br0" timeOffset="65298.96">23301 7197 0,'0'0'0,"0"-18"0,0 36 62,0 35-46,0 35-16,0 35 16,0 1-16,0-18 15,0 17-15,0-35 16,0-17-16,0-18 16,0-36-1,0-52 16,0-18-15,0-17-16,35-1 16,-35 36-16,36-1 15,-19 36 17,-17 53-32,35-17 15,-35 17-15,0-1 16,36-34-16,-36 17 15,0 18 1</inkml:trace>
  <inkml:trace contextRef="#ctx0" brushRef="#br0" timeOffset="67895.36">19209 8696 0,'-18'0'16,"18"18"78,0 70-94,0 18 15,0 52-15,0-17 0,0-17 16,0-1-1,0-34-15,0-36 0,0-36 16,0-87 31,0 34-31,0-34-16,0-18 15,-53-248 1,53 248-1,0-18-15,0 71 16,18 35-16,-18-53 16,35 53-16,-35-35 0,35 35 15,1 0 1,-1-18-16,-17 18 0,34 0 16,-34 0-1,-18 53 1,0 0-1,0-35-15,0 17 16,0-17-16,-35 17 16,0 0-16,-1-35 15,1 53-15,17-53 16,-35 0 0,53 35 30,0 1-30,53 17-16,-17 0 16,-1-1-16,-35 1 15,53-17-15,-53 17 16,17-18-16,-17 0 16,0-17-1,0-53 48</inkml:trace>
  <inkml:trace contextRef="#ctx0" brushRef="#br0" timeOffset="68246.16">19562 9313 0,'17'0'15,"18"-35"1,18 0 0,-17-1-1,-36 19 1,0-18-1,-18-1 1,-17 36 0,35 18-1,-53 35-15,53-18 16,-35 18-16,35 0 16,0-35-16,0 17 15,17-35-15,-17 35 16,35-35-16,18 0 15,-17 0 1,-1 0-16</inkml:trace>
  <inkml:trace contextRef="#ctx0" brushRef="#br0" timeOffset="68696.1">19914 9172 0,'0'-53'16,"0"18"0,0 53 15,-35 17-15,35 0-16,-35 18 15,35 0-15,0-18 16,0 1-16,0-1 15,17-35-15,19 0 16,-1-18 0,0-17-16,0-18 15,1 0-15,-36 35 16,35-17-16,-35 53 47,0 17-47,0 53 15,0 36-15,0-36 16,0-17-16,0-19 16,0-34-16,0 17 15,0-52 17</inkml:trace>
  <inkml:trace contextRef="#ctx0" brushRef="#br0" timeOffset="69096.03">20249 9366 0,'0'0'0,"0"-35"0,36 35 15,-36 35 63,0-17-62,0 17-16,-36 18 16,36-35-16,0 17 15,0 18 1,18-53 0,0 0-1,17-18-15,0-35 16,1 0-16</inkml:trace>
  <inkml:trace contextRef="#ctx0" brushRef="#br0" timeOffset="69342.98">20620 9137 0,'17'-35'31,"19"35"-31,-1 0 16,0 0 15,-52 0-15</inkml:trace>
  <inkml:trace contextRef="#ctx0" brushRef="#br0" timeOffset="69500.39">20549 9260 0,'18'0'16,"0"0"-1,17 0-15,-18 0 16,54 0-1,-36-17-15,-17 17 16,17 0-16</inkml:trace>
  <inkml:trace contextRef="#ctx0" brushRef="#br0" timeOffset="71195.08">21361 8767 0,'0'52'172,"0"-16"-157,0 17-15,0 17 16,0 1-16,0-18 15,0 17-15,0-17 16,0-18-16,0 1 16,0 17-1,0-71 48,0 0-63,0-35 0,0-17 15,0-36-15,0-17 16,0-1-16,0 36 16,0 17-16,0 36 15,35-18-15,-35 18 16,71 35-16,-36-53 16,-18 53-16,19 0 15,-1 0-15,-17 0 16,17 0-16,-35 18 15,35 17-15,-35-18 16,0 36-16,0 0 16,0-17-16,-17 17 15,-19-1-15,1-16 16,17-36-16,18 35 16,-70-35-16,35 0 0,-1 35 15,19-35-15,-19 0 16,1-17-1,35 34 32,35 19-31,1 16-16,-1 1 16,0-17-16,0 17 15,1-1-15,-36-16 0,35-19 16,-35 19-16,0 17 15,35-53 1,-52-18 47</inkml:trace>
  <inkml:trace contextRef="#ctx0" brushRef="#br0" timeOffset="72049.36">21855 8819 0,'0'0'0,"0"-17"15,0-18 16,0 105 16,0 1-31,0 17-16,0-18 0,0-17 16,0 0-16,0-18 15,0-17-15,0 17 31,0-70 16,0 0-31,0-18 0,17 53 15,36 0-16,0 35 1,0 0 0,-18-17-1,-35 17 1,0 1 0,-17-36-1,-36 17 1,35-17-16,-35 0 15,18 0 1,35-35 31</inkml:trace>
  <inkml:trace contextRef="#ctx0" brushRef="#br0" timeOffset="74717.97">22419 8749 0,'0'-35'32,"0"17"14,0 71 79,0-18-125,0 36 16,0-1-16,0-17 16,0 18-16,0-18 15,0 0-15,0-36 16,0 18-16,0-17 16,0-53 77,0-18-77,0 35-16,0-17 16,0 0-1,0-18-15,0 0 0,0 18 16,35-18-16,-35 0 15,0 35-15,36-17 16,-36 0-16,35-1 16,18 19-16,-36 17 15,19 0 17,-1 0-17,-35 53 1,18-53-16,-18 70 15,0-52-15,0 17 16,-18 0-16,0-17 16,-17-18-16,0 53 15,17-53-15,-17 35 16,0-35-16,-18 0 16,35 0-16,-35 0 31,53-17-31,0 34 47,35 36-32,18 0-15,18 35 32,-36-35-32,-17 0 0,-18-18 15,53-17-15,-53 17 16,35-35-16,-35 53 15</inkml:trace>
  <inkml:trace contextRef="#ctx0" brushRef="#br0" timeOffset="75537.7">22895 9172 0,'0'-17'79,"0"-19"-33,-17 36-14,-1 0-17,-17 0 1,-1 36 0,36-19-16,0 18 15,0 1-15,0-19 16,18-17 15,0 0-15,17-17-1,-35-1 1,35 18-16,-35-35 16,0 52 30,0 1-30,0 17 0,18-35 15</inkml:trace>
  <inkml:trace contextRef="#ctx0" brushRef="#br0" timeOffset="76226.28">23072 9102 0,'0'35'31,"0"18"-31,0-18 16,0 18-16,0 0 15,0 0-15,0 0 16,-36 0-16,36-18 15,0 0 1,0-52 47,0-36-48,0 17-15,0 19 0,0-36 16,0 0-16,36 18 15,-36-18 1,0 0-16,35 18 0,-35 17 16,35 18 15,-35-35-31,18 35 31,17 0-15,-35 35-1,0-17 1,0 17 0,-18 0 15,1-35-31,-18 0 31</inkml:trace>
  <inkml:trace contextRef="#ctx0" brushRef="#br0" timeOffset="76842.64">23354 9119 0,'0'18'47,"0"0"-32,0 17-15,0 18 16,-18-18-16,18 18 15,0 0-15,-35-35 16,35 17-16,0-53 78,0-17-62,0 0-16,0 17 15,18-35-15,-18 0 16,0-17-16,35 52 16,-35-17-16,18-1 15,17 36 17,0 18-1,-35 17-31,0-17 0,0 17 15,0 0 1,0 1 0,-18-1-1,-17-35 1,18 0 0,-36 0-1,53-18-15,-53 18 16,35 0-16</inkml:trace>
  <inkml:trace contextRef="#ctx0" brushRef="#br0" timeOffset="77792.53">20955 9790 0,'35'0'62,"-17"0"-62,17 0 16,18 0-16,0 0 15,18 0-15,34 0 16,19 0-16,-1 0 16,18 0-16,18-18 15,0 18-15,-18 0 16,0 0-16,36 0 15,17 0-15,-89 0 0,19 0 16,-1 0 0,-34 0-16,-1 0 15,35 0-15,1-35 0,-1 35 16,-17-53 0,-71 53-16,1-18 0,-1 18 15,-53 0 63,-17 0-62,0 18-16</inkml:trace>
  <inkml:trace contextRef="#ctx0" brushRef="#br0" timeOffset="79630.37">21484 10107 0,'0'71'265,"-35"-18"-249,35-1-16,0 19 16,0 17-16,0-17 15,0-1-15,0-17 16,0 0-16,0-18 15,0-17-15,0-53 63,0-18-47,0 18-16,0-36 15,-35-229 1,70 212-1,0 17-15,0 36 16,1 0-16,-1 35 16,0 0-1,1 0 1,-1 0 0,-35 18-16,35-18 15,-35 52-15,0 19 16,0-53-16,-18 17 15,18 0-15,-35-35 16,0 53-16,0-53 16,17 0-16,-17 0 15,-18 0-15,18 0 16,-1 0-16,54 71 62,17-54-62,0 19 16,-17 16-16,17-16 0,-35-1 16,36 18-16,-36-18 15,0-17-15,35-18 16,-35 53-16,0-71 94</inkml:trace>
  <inkml:trace contextRef="#ctx0" brushRef="#br0" timeOffset="80222.27">21872 10072 0,'35'0'31,"-35"17"-15,0 1-16,0 35 15,0 18-15,36-1 16,-36-17-16,0 18 16,0-19-16,0-34 0,0 17 15,17-35-15,-17 36 16,0-54 31,0-35-32,0 35 1,53 18 47,-53 53-63,53-17 15,-53-19-15,18 19 0,-18 17 31,-18-53 1,-17 0-17,-18 0-15,18 0 16,-1 0-16,19 0 16,17-18 15,17 18-16</inkml:trace>
  <inkml:trace contextRef="#ctx0" brushRef="#br0" timeOffset="80598.95">22419 10283 0,'0'36'31,"0"17"-16,0 0-15,0-1 16,0 19-16,0 0 16,0-1-16,0-35 15,0 18-15,0-17 16,0-72 31,0 1-32</inkml:trace>
  <inkml:trace contextRef="#ctx0" brushRef="#br0" timeOffset="80763.38">22296 10583 0,'17'0'47,"18"0"-32,18 0 1,0-35-16,18 35 16,17-88-16</inkml:trace>
  <inkml:trace contextRef="#ctx0" brushRef="#br0" timeOffset="81806.75">22860 10160 0,'0'53'32,"0"17"-17,0-17-15,-18 53 16,18-53-16,0 0 16,0 0-16,0-35 15,0 17 1,0-53 31,0 1-47,0-36 0,0-18 15,-35-17-15,35 0 16,0 0-16,0 17 16,18 18-16,-18 0 15,53 36-15,-36 17 16,71-53-1,-52 53 1,-1 35-16,-17-17 16,-18 17-16,53 0 15,-53-17-15,0 17 16,0 0-16,0 1 16,-18-36-1,-17 52-15,-18-52 0,0 0 16,18 36-16,-18-36 15,0 0-15,70 53 63,19-18-47,-1 0-16,0 0 15,-17 18-15,17 0 16,0-17-16,-35-19 15,36 19-15,-36-1 16,0-70 47</inkml:trace>
  <inkml:trace contextRef="#ctx0" brushRef="#br0" timeOffset="82318.87">23319 10477 0,'0'-35'16,"0"0"15,-18 35-31,-17 0 16,17 0 0,18 18-1,-35-18-15,35 52 16,-36-16-1,36 17 1,0-18 0,18-35-16,17 0 15,1-35 1,-36-1-16,53 1 16,-53 17-16,35 18 15,-35-52-15,0 87 47,0-18-47,0 19 16,0 17-1</inkml:trace>
  <inkml:trace contextRef="#ctx0" brushRef="#br0" timeOffset="83029.98">23530 10425 0,'0'35'63,"-17"18"-63,17 0 15,0 35-15,0 0 16,-36 0-16,36-17 16,0-18-16,0-36 0,0 19 15,0-54 32,0-35-31,0-17-16,0-19 15,0-34-15,0-18 16,0 17-16,0 18 31,18 71-31,35 35 31,-35 18-15,17 17 0,-35 18-1,35-53-15,-35 53 16,0-35-16,-18 17 31,-17-35-15,35 35-16,-17-35 15,17-18 32</inkml:trace>
  <inkml:trace contextRef="#ctx0" brushRef="#br0" timeOffset="83577.2">23795 10301 0,'0'35'47,"-18"-17"-31,18 35-16,0 17 15,-53 54-15,53-18 16,0-36-16,0 1 16,-35-18-16,35-18 15,0 18-15,0-71 47,0 1-47,0-19 16,0 1-16,0-18 15,0-17-15,0-18 16,0-36-16,0 36 16,71 17-16,-54 36 15,36 0 1,-18 35 0,-17 0-1,-18 35-15,35-17 16,-35 17-16,0 0 15,0 0-15,0 18 16,-35-17 0,-18-36-1,0 0-15,18 0 16,-18 0-16,35 0 16</inkml:trace>
  <inkml:trace contextRef="#ctx0" brushRef="#br0" timeOffset="89530.75">12224 11218 0,'0'-35'16,"0"53"124,0 35-140,35 70 16,0 36-16,18 0 16,-18-18-16,-35-18 15,89-17-15,-54-35 16,0-19-16,18-16 15,0-36 1,-18-53 0,1-18-16,-1 1 15,18-36-15,17-18 16,1-17-16,-36-17 16,-35 16-16,71 19 15,-71 52-15,0 36 16,17 35 15,-17 18-15,0 35-1</inkml:trace>
  <inkml:trace contextRef="#ctx0" brushRef="#br0" timeOffset="90302.86">13106 11889 0,'0'35'78,"17"18"-78,-17-18 16,0 18-16,0-18 15,18-17-15,-18 17 16,35-35 15,-35-53-15,0 36-16,36-36 15,-36 0-15,0-18 16,-18 36-16,18-18 0,-35 53 16,52 0 46,19 0-46,-1-35-1,18-1 1,0 1 0,-18 35-1,-35 35 17,0 1-32,0-1 0,0 18 15,0 0 1,0 0-16,0 0 0,0-18 15,0-17-15,0 17 16</inkml:trace>
  <inkml:trace contextRef="#ctx0" brushRef="#br0" timeOffset="90688.01">13547 11871 0,'0'18'78,"0"35"-62,-18-18-16,18 18 15,0-18-15,-35 18 0,35 0 16,0-36-1,0 19-15,17-36 0,-17 17 16,36-17-16,-1 0 16,18 0-1,0-53 1,-18 1 0</inkml:trace>
  <inkml:trace contextRef="#ctx0" brushRef="#br0" timeOffset="90958.4">13582 11765 0,'18'0'62,"17"0"-46,18 0 0,-18 0-16</inkml:trace>
  <inkml:trace contextRef="#ctx0" brushRef="#br0" timeOffset="91189.92">13547 11977 0,'0'35'31,"17"-35"0,19 0-31,-1-18 16,0 18-16,18-52 16,-35 52-16</inkml:trace>
  <inkml:trace contextRef="#ctx0" brushRef="#br0" timeOffset="91620.19">13970 11836 0,'0'-36'16,"0"1"-1,-18 35 1,-17-18 0,17 18-1,-17 71 17,35-36-32,0-17 15,0 17-15,0 1 16,53-1-16,-18-18 15,1 19-15,-1-1 16,-35 0-16,35-35 0,-35 36 16,0-1-1,0 0 1,-53-35 0,0 0-1</inkml:trace>
  <inkml:trace contextRef="#ctx0" brushRef="#br0" timeOffset="92193.4">14270 11800 0,'35'0'62,"-17"0"-62,17 0 16,-17 0-16,17 0 0,0 0 15,-17 0-15,17 0 16,-17 0 0,-53 0 31,-1 18-32</inkml:trace>
  <inkml:trace contextRef="#ctx0" brushRef="#br0" timeOffset="92410.39">14305 11959 0,'18'0'31,"17"0"-16,18 0 1,0 0 0</inkml:trace>
  <inkml:trace contextRef="#ctx0" brushRef="#br0" timeOffset="99326.82">14887 11201 0,'0'-18'16,"0"53"156,35 36-172,-35-1 15,53 54-15,0 35 16,-53-54-16,71 37 15,-71-37-15,53-16 16,-53-54-16,53 0 16,-36 0-1,54-87 17,-36-19-17,0 0-15,1-34 16,-1-1-16,0 18 15,18-18-15,-18 35 0,-35 18 16,18 53-16,-18 18 78</inkml:trace>
  <inkml:trace contextRef="#ctx0" brushRef="#br0" timeOffset="100129.38">15716 11959 0,'0'-17'31,"0"-19"1,-17 36-17,17-17-15,-18 17 16,-35 17 0,53 19-1,-53 87 1,18-88-1,35 1-15,0-19 16,17-17-16,1 0 16,35 0-1,-53-17 1,53-19-16,-53 1 16,0 0-16,0 17 15,0 71 32,0 0-31,0 17-16,0 36 15,0 18-15,0-18 16,0-1-16,0-16 0,0-19 16,35-35-1,-35 1-15,0-1 16,0-17-16,-35-18 15,17 0 1,-35 0-16,0-36 16,1-17-16,-19-17 15,-17-18-15,53 52 16,35 1-16,35 35 31,18 0-15,-18-35-16,18 35 15,0 0-15,-36 0 16</inkml:trace>
  <inkml:trace contextRef="#ctx0" brushRef="#br0" timeOffset="106121.19">16404 11342 0,'18'0'47,"-18"17"62,0 54-93,35 17-16,-35 0 15,0 36-15,0-1 0,0-34 16,0-37 0,0 1-16,0 0 0,35-17 15,-35-54 32,0-17-31,0-1-16,-17-34 15,17-1-15,-36-17 16,36 0-16,0-18 16,0 53-16,0-17 15,0 17-15,18 0 16,-18 17-16,71-16 15,-36 16-15,-17 36 16,-18-53-16,52 53 0,-16 0 31,-19 0-31,-17 18 16,36-18-16,-36 53 16,0-35-16,0 17 15,0 0-15,-18 18 16,-17 0-16,-1 0 15,-16 0-15,16-18 16,1-35-16,0 35 16,-1-35-1,1 0-15,35 53 63,53-18-63,-18 1 15,-17-1 1,17 0-16,1 18 0,-1 0 16,-35-18-16,53-17 15,-53 17-15,35 1 16,-53-54 62</inkml:trace>
  <inkml:trace contextRef="#ctx0" brushRef="#br0" timeOffset="106728.28">16827 11307 0,'0'52'46,"0"19"-30,0-18-16,36 53 16,-36-18-16,0 0 15,0-17-15,0-36 16,35 0-16,-35 1 16,0-72 46,0-17-62,0 36 16,0-19-16,53 54 47,-18 35-32,-35-35-15,36-18 16,-36 53-16,0-1 15,0-34 1,-18 17 0,-35-35-1,18 36 1,-1-36-16,19 0 0,-19 0 16,54 0 15,17 0-16</inkml:trace>
  <inkml:trace contextRef="#ctx0" brushRef="#br0" timeOffset="107875.32">17251 11483 0,'0'-35'16,"0"70"31,17 35-32,-17 36-15,0 18 16,0-1-16,0 1 15,0-36-15,0-35 16,0-36-16,0 19 16,0-72 31,0 1-47,-17 0 15,17-53-15,0-36 0,0-35 16,0-17-16,0 35 15,0 18-15,0 70 16,35 0-16,-35 17 16,53 36-16,18 0 15,-54 0 1,18 0-16,1 36 16,-36-19-16,53 19 15,-53 17-15,0-18 16,0 0-16,0 0 15,0-17-15,0 17 16,-36 1-16,1-1 0,0-35 16,-18 53-1,0-53-15,-18 35 0,1-35 16,35 0-16,35 18 47,0 17-47,35 0 15,18 0-15,0 1 16,-18 17-16,0-18 16,-17 0-16,-18-17 15,53-18-15,-53 53 16,35-53 0,-35 35-16,0-53 62</inkml:trace>
  <inkml:trace contextRef="#ctx0" brushRef="#br0" timeOffset="108385.62">17709 11871 0,'0'-18'31,"0"-17"-16,-17 0 1,-18 35 0,17 17 15,18 19-31,0-19 16,0 19-16,0-19 15,0 36-15,35-53 31,-17 0-15,-18-53 0,35 36-16,-35-19 15,0 54 17,0 0-17,0 17-15,0-17 16,0 17-16,35-35 15,-17 0 17</inkml:trace>
  <inkml:trace contextRef="#ctx0" brushRef="#br0" timeOffset="109120.46">17903 11836 0,'0'53'47,"0"0"-32,0-1-15,0 37 0,-17-19 16,17-17-16,0 0 16,0-35-16,0 17 15,0-70 32,0 17-31,0-35-16,0-35 15,0-36-15,0 1 16,17 88-16,-17-1 0,36 36 16,-1 0 15,0 0-16,1 18 1,-36 35 0,0 0-1,0-18-15,-36 0 16,-17 1 0,18-36-1,35-18 32</inkml:trace>
  <inkml:trace contextRef="#ctx0" brushRef="#br0" timeOffset="109592.58">18133 11853 0,'0'18'31,"0"0"-31,0 35 16,-18 17-16,18-35 15,0 18-15,0 0 16,-35 0-16,35-35 16,0 17-16,0-70 46,17-1-30,-17 1-16,0-53 16,0-35-16,0 34 15,53 1-15,-53 53 16,53 35-16,-53-35 16,53 35-1,-17 17 1,-19 36-1,-17-35-15,0 17 16,0 0-16,0 1 0,0-1 16,0 0-16,-35-35 15,0 35-15,17-35 16,-17 0-16,-1 0 16,19 0-16,-19 0 15,1 0 1</inkml:trace>
  <inkml:trace contextRef="#ctx0" brushRef="#br0" timeOffset="112612.86">16528 12594 0,'0'0'0,"-36"0"16,19 0-1,-19 0 1,72 0 78,17 0-79,0 0-15,35 0 16,0 0 0,18-53-16,-18 53 0,18-35 15,-18 35-15,0 0 16,36 0-16,17 0 15,-35 0-15,-18 0 16,35 0-16,-17 0 16,53-71-16,0 71 15,-18-35-15,-18 35 16,1-53-16,-54 53 16,1 0-16,-1 0 0,-17 0 15,0 0 1,0 0-16,-35 0 0,17 0 15,-17 0-15,17 0 16,-70 35 109</inkml:trace>
  <inkml:trace contextRef="#ctx0" brushRef="#br0" timeOffset="142582.15">16369 13088 0,'0'18'218,"0"-1"-202,0 36-16,0 0 16,0 0-16,0 18 15,0-1-15,0 1 16,0-36-16,0 0 15,0-17-15,0 17 16,35 0 0,-35-70 15,0 18-15,0-19-16,0-17 15,0 18-15,0-35 16,0-1-16,0 0 15,0 36-15,0-18 16,0 18-16,0 17 16,35-17-16,-35 0 15,36 17-15,17-35 16,-36 53 0,19 0-1,-19 0 16,-17 53-15,0-18 0,0-17-16,-35 17 15,0 1-15,-1-1 16,19-35-16,-19 35 16,1-35-1,18 0 1,52 71 62,0-36-62,0 18-16,1 0 15,-36 0-15,70 0 16,-70-36-16,53 19 15,-53 16 1,18-52-16,-18 18 16,0-36 46</inkml:trace>
  <inkml:trace contextRef="#ctx0" brushRef="#br0" timeOffset="143252.54">16757 13141 0,'0'18'62,"0"-1"-46,0 19-16,0-1 16,0 0-16,0 18 15,0 0-15,0-18 16,0 18-16,35-18 16,-35 1-1,0-72 48,0 19-63,0-36 15,35 53 1,-17 0 0,35 0-1,-53 35 1,53-17-16,-53 17 15,18 18 1,-18-35-16,0 52 16,0-35-1,-18-35-15,-17 71 0,-1-71 16,1 35 0,17-35-16,-17 0 0,18 0 15,17-17 1,35-19 15</inkml:trace>
  <inkml:trace contextRef="#ctx0" brushRef="#br0" timeOffset="143721.4">17127 13264 0,'36'18'94,"-36"0"-94,0 35 16,0 0-16,17-1 15,-17-16-15,0-1 16,0-17-16,36 17 16,-36 0-1,0-70 48</inkml:trace>
  <inkml:trace contextRef="#ctx0" brushRef="#br0" timeOffset="143954.96">17092 13458 0,'0'0'0,"35"0"47,-17 0-47,17 0 16,1 0-16,-19 0 15,36 0-15</inkml:trace>
  <inkml:trace contextRef="#ctx0" brushRef="#br0" timeOffset="144868.56">17427 13159 0,'0'17'62,"35"36"-46,-35-18-16,0 36 0,0 0 16,0-1-16,0-17 15,0 0-15,0-18 16,36 0-1,-36-52 48,0-36-63,0-18 16,-36-17-16,36 0 15,0 0-15,0 17 16,0 1-16,0 34 0,36-17 15,-1 1-15,0-1 16,1 17 0,-19 36-16,19-35 15,16 35-15,1 0 16,-53 18 0,18 17-16,-18 0 15,0-17-15,0 17 16,0-17-16,0 17 15,0 0-15,-35 1 16,-1-19-16,-16 19 16,16-36-16,1 35 15,0-35-15,17 0 32,71 53 30,-18-18-62,-35 0 16,53 36-16,-53-18 15,53 0-15,-53 0 16,35-36-16,-35 19 16,18-1-1</inkml:trace>
  <inkml:trace contextRef="#ctx0" brushRef="#br0" timeOffset="145340.1">17868 13476 0,'0'-35'16,"0"52"46,-53 19-62,53-19 16,0 19-16,0 17 15,18-53 17,0-18-1,-18-17-31,35 35 0,-35-36 15</inkml:trace>
  <inkml:trace contextRef="#ctx0" brushRef="#br0" timeOffset="146030.26">17992 13406 0,'0'17'47,"0"18"-32,35 18-15,-35 0 16,0 18-16,0 17 16,0-17-16,0-1 15,0-35-15,0 18 16,0 0-1,35-88 32,-35-18-47,0-17 16,0-19-16,0-17 0,0-17 16,0 35-16,0 17 15,0 18-15,0 36 16,18 17-1,35 0 1,-53 17 0,35-17-16,-35 53 15,18-17 1,-18-19 0,0 18-1,0 1 1,-71-1-16,36-35 15,-18 0 1</inkml:trace>
  <inkml:trace contextRef="#ctx0" brushRef="#br0" timeOffset="146547.66">18168 13458 0,'0'36'32,"0"-19"-17,0 36-15,0 18 16,0 17-16,0-35 15,0 18-15,0-19 16,35-16-16,-35-19 16,0 19-1,0-54 17,0 0-32,0-35 15,0-17-15,0-18 0,0-36 16,0-17-16,53 18 15,-53 52-15,18 36 16,17 35 0,18 0-1,-18 17 1,1 36 0,-36 0-1,0-35-15,0 17 16,0 0-16,-18 1 15,0-1-15,-35 0 16,1-35 0,16-17-1</inkml:trace>
  <inkml:trace contextRef="#ctx0" brushRef="#br0" timeOffset="149750.19">16263 12753 0,'-18'0'63,"18"18"-63,0 17 15,-35 0 1,35 18-16,0-18 15,0 36-15,-35 17 16,35 18-16,0 0 16,0 52-16,53 1 15,0 18-15,-18-19 16,18-34-16,-18-18 16,0-36-16,1-17 0,-36-35 15,17-18 1,-17 35-16,36-35 15,-1 0 1</inkml:trace>
  <inkml:trace contextRef="#ctx0" brushRef="#br0" timeOffset="150569.04">18556 12629 0,'-18'0'31,"36"53"47,0 0-78,17 0 16,0 18-16,18 35 15,-18 17-15,1 18 16,-36-17-16,53-1 16,-53 1-16,0-1 15,0-35-15,0-17 16,0-1-16,0-17 0,0 0 15,-18-18-15,18 18 16,-35-53 31,35-17-47,0-19 16,0 19-16,0-18 15</inkml:trace>
  <inkml:trace contextRef="#ctx0" brushRef="#br0" timeOffset="151176.84">19156 12841 0,'0'-35'0,"0"0"47,0 87 62,0 1-93,-18 18-16,18 52 0,0-17 15,0 53 1,0 17-16,0-35 0,0-17 16,0-36-16,0-17 15,0-18-15,0-18 16,0 0-16,18 0 15</inkml:trace>
  <inkml:trace contextRef="#ctx0" brushRef="#br0" timeOffset="152307.99">19385 13159 0,'0'88'125,"0"0"-125,0 18 0,0 0 15,0-1 1,0-52-16,0 0 0,0-17 16,0-19-1,18-17-15,-18-35 47,0 17-47,0-52 16,0-1-16,0-17 15,0-18-15,0-17 16,0 35-16,0-1 16,0 19-16,0 17 0,53 0 15,-18 18 1,-17 17-16,17-17 0,0 35 15,-17 0-15,17 0 16,-17 0-16,17 17 16,-35 1-16,35 35 15,-35 0-15,0-18 16,0 18-16,-17 0 16,-19 0-16,1-18 15,-18 0-15,0 1 16,0-36-16,18 35 15,17-35-15,-35 0 16,53-18 0,18 18 15,17 18-15,-17 17-16,70 71 15,-52-53-15,-1-18 16,0 1-16,-35-1 15,35 0-15,-35-17 16,0-36 47</inkml:trace>
  <inkml:trace contextRef="#ctx0" brushRef="#br0" timeOffset="152938.72">19844 13458 0,'0'-17'15,"0"-18"1,-18 35 0,18 52-1,-53 19 1,53-18-16,0-35 0,0 17 16,0 0-1,18-35 1,-1 0-1,-17-18-15,53-17 16,-53 18-16,36-19 16,-36 1-16,0 17 15,0 71 32,0-17-47,0 34 16,0 18-16,0 1 15,0 16-15,0-16 0,0-37 16,35 1-16,-35 0 16,0-17-16,0-19 15,18-17-15,-54 0 47,1-35-47,0-18 16,-18-18-16,0 1 15,0 17 1,53 35-16,-18 18 0,54 0 31,-1 0-31,18 0 16,-18 0-16,18 0 16,0 0-16</inkml:trace>
  <inkml:trace contextRef="#ctx0" brushRef="#br0" timeOffset="153434.28">20161 13229 0,'0'71'78,"0"-36"-62,36 36-16,-36-1 15,0 1-15,0-18 16,0-36-16,0 18 16,0-17-1</inkml:trace>
  <inkml:trace contextRef="#ctx0" brushRef="#br0" timeOffset="153598.84">20073 13476 0,'18'0'15,"35"0"1,-18 0 0,18 0-1,0 0 1</inkml:trace>
  <inkml:trace contextRef="#ctx0" brushRef="#br0" timeOffset="154466.44">20426 12982 0,'0'53'15,"0"0"1,0 18-16,0 34 16,0 19-16,0-1 15,0-34-15,0-1 16,0-18-16,0-34 16,0-1-16,0-17 15,0-36 32,0-35-47,0 0 16,0-35-16,0 0 15,0-53-15,0-36 16,-35 18-16,35 71 0,0 18 16,17 17-16,-17 35 15,35 18-15,-35-35 16,36 35-16,-1 0 15,18 35 1,-53 0 0,35-17-16,-35 17 15,35 1-15,-35-1 16,0 18 0,-17-53-1,-18 53-15,17-53 16,-35 35-16,18-35 0,17 0 15,-17 0 1,35-18-16,-35 18 16,35-17-16,35 70 47,35 17-47,-34 18 15,-1-17-15,0-1 16,0 1-16,-35-18 15,53-18-15,-53 0 16,18 1 0,-18-54 62</inkml:trace>
  <inkml:trace contextRef="#ctx0" brushRef="#br0" timeOffset="155159.37">20849 13000 0,'0'0'0,"0"-35"16,18 105 46,-18 1-62,0 35 16,0 17-16,0 18 16,0-35-16,0-53 15,0 0-15,0-18 16,0-17 0,0-54 30,0-17-46,35 18 0,-35 0 16,0 0-16,35 35 16,18 0 15,-53 53-31,18-1 16,-18 1-16,0-17 15,0 17-15,35-18 16,-35 0-1</inkml:trace>
  <inkml:trace contextRef="#ctx0" brushRef="#br0" timeOffset="155775.31">21131 12753 0,'0'0'0,"0"-18"31,36 18-31,-19 18 47,-17 0-32,88 52-15,-52 71 16,17 36-16,-18-1 16,18 36-16,-53-1 15,0 54-15,0-53 16,0-71-16,0-18 16,0-35-16,0-35 15,0-17-15,0-1 16,0-18-16</inkml:trace>
  <inkml:trace contextRef="#ctx0" brushRef="#br0" timeOffset="159014.1">21960 13282 0,'0'0'0,"0"-35"79,0 52-17,0 1-62,0 35 16,0 18-16,0-1 0,0-35 15,0 18-15,0-17 16,0-1 0</inkml:trace>
  <inkml:trace contextRef="#ctx0" brushRef="#br0" timeOffset="159290.31">21802 13511 0,'0'-17'16,"53"17"-1,-1 0 1,-16 0-16,17 0 15,0 0-15,-36-36 16,19 36-16,-1 0 16,-35 18 15</inkml:trace>
  <inkml:trace contextRef="#ctx0" brushRef="#br0" timeOffset="161668.34">22525 13053 0,'0'-36'15,"0"1"17,0 106 30,0 35-62,35 141 16,-35-159-16,0 0 15,0-18-15,0-34 16,0-1-16,0 0 16,0-52 15,0-19-15,0 1-16,0-35 15,0-19-15,-35-34 16,35-53-16,0 17 15,0 53-15,0 0 16,0 18-16,35 17 16,-35 1-16,71-1 15,-36 18-15,-17 36 16,35 17 0,-1 0-1,-16 17-15,-36 19 0,17 17 16,-17-18-1,0 18-15,0 0 0,0-18 16,-17 18-16,-19 0 16,1-18-16,0 0 15,-18-17 1,18-18-16,17 0 16,-17 0-1,52 0 32,1 35-31,35 18-16,18 53 0,-19 0 15,19-36-15,-36 1 16,-17-18-16,17 0 16,-35-36-16,53 19 15,-53 17 1,0-71 62</inkml:trace>
  <inkml:trace contextRef="#ctx0" brushRef="#br0" timeOffset="162320.07">23107 12841 0,'0'18'63,"0"52"-48,0 18-15,0 1 16,0 34-16,0-17 16,0-35-16,0-19 15,0-34-15,0 17 16,0-52 31,0-1-47,0-17 15,18 0-15,-18 17 16,35 18 0,0 0-1,0 0 1,-35 70-16,36-34 16,-36-19-16,35 36 15,-35-17 1,-18-36-1,18 17 1,-35-17-16,0 0 16,-18 0-16,35 35 0,-52-35 15</inkml:trace>
  <inkml:trace contextRef="#ctx0" brushRef="#br0" timeOffset="163198.57">23548 12876 0,'0'-17'15,"0"52"48,0 36-48,0 17-15,0 35 0,0-35 16,0 36 0,0-36-16,0-35 0,0-18 15,0 1-15,0-54 63,0-17-63,0-36 15,0-52-15,-35-18 16,35 17-16,0-35 16,-36 18-16,36 18 15,0 35-15,18 35 0,-18 17 16,35 19-1,1 17-15,-1-53 0,0 53 16,18 0-16,-18 0 16,-17 0-16,17 53 15,-35-18-15,35 18 16,-35 0-16,0 0 16,0-18-16,0 18 15,-35 0-15,18-36 16,-19 19-16,1-36 15,0 53-15,17-53 16,-17 0-16,35 35 63,0-17-63,35 34 15,-35 19-15,53 17 16,-53-17-16,53-1 15,-53-17-15,53 0 16,-53-35-16,35 35 16,-35-89 46,35 19-62</inkml:trace>
  <inkml:trace contextRef="#ctx0" brushRef="#br0" timeOffset="163647.09">24007 13353 0,'0'-36'16,"0"19"0,0-19-1,-18 36-15,0 0 16,18 18 0,-53 35-16,53-18 15,-35 18-15,35 0 16,0-35-16,0 17 15,35 0 1,18-35 0,-53-35-1,53 35-15,-53-71 16,18 36-16,-18 0 16,0 70 30,0 18-30,0-35 0,35-18-1</inkml:trace>
  <inkml:trace contextRef="#ctx0" brushRef="#br0" timeOffset="164229.73">24183 13159 0,'0'0'0,"0"-53"15,0 88 16,0 36-15,0-1-16,0 18 16,0 0-16,0 18 15,0 18-15,0-1 16,0-35-16,0-17 16,0-18-16,0-35 15,0 34 1,0-104 15,0-1-15,0-36-16,0-52 15,0-35-15,0 35 16,0 17-16,0 36 16,0 35-16,35 53 15,0-35 1,-17 35-1,17 0 1,-35 35-16,0 18 16,36-18-16,-36 1 0,0-1 15,0-17-15,-36 17 16,1 0 0,17-35-1,18-35 16</inkml:trace>
  <inkml:trace contextRef="#ctx0" brushRef="#br0" timeOffset="164737.07">24359 13212 0,'0'35'15,"0"0"1,0 36-16,0-1 16,0 18-16,0 1 15,0-19-15,0 1 16,0-36-16,0 0 16,0 1-1,0-72 32,0-17-47,0-35 16,0-35-16,0-36 15,0 18-15,53 17 16,-53 36-16,35 35 16,-17 18-1,17 35 1,-35 18-1,53-18-15,-53 52 16,53 1-16,-53 0 16,18 0-16,-18-17 15,0-1-15,0 0 16,0-17-16,-35 17 16,-18 0-16,0-35 15,17 36-15,1-36 16,-18 0-16</inkml:trace>
  <inkml:trace contextRef="#ctx0" brushRef="#br0" timeOffset="206681.64">26935 7250 0,'0'-18'0,"0"36"218,17 52-202,-17 1-16,53 17 16,-53-18-16,18 54 15,-18-89 1,0 0-16,35 18 16,-35-70 62,0-19-78,0 1 15,-35-35 1,35-36-16,-53 18 0,53-1 16,0 19-16,0-18 15,0 17-15,0 18 16,0 0-16,0 0 15,17 0-15,-17 18 16,0 0-16,36 35 16,-36-35-16,17 35 31,36 0-15,-53 35-16,0 0 15,36-17-15,-36 35 16,0 0-16,0-18 15,-18 18 1,18 17-16,-53 1 0,53-18 16,-53-18-16,18-35 31,35 18-31,-18-18 16,36 0 46,17 0-46,0 0-1,1 53-15,-1 0 0,18 0 16,-18-1-16,0-16 16,1 17-16,-36 0 15,53-18-15,-53-18 16,17-17-16,-17 36 15,36-36 1,-36-53 31,0 35-31</inkml:trace>
  <inkml:trace contextRef="#ctx0" brushRef="#br0" timeOffset="207341.41">27199 7073 0,'18'53'78,"-18"-18"-78,53 36 15,-53 17-15,70 18 16,-34 0-16,-36-53 16,35-36-16,-35 19 15,17-36 1,-17-18 31,0-17-32,0-1-15,0-16 16,0 34 15,53 18-31,0 0 16,-17 0 0,-36 53-1,35-53-15,-35 53 16,0-18-1,0 0-15,0 18 16,0 0 0,-35-53-16,35 53 15,-53-53-15,17 35 16,1-35 15,53-35-15,17 0-16</inkml:trace>
  <inkml:trace contextRef="#ctx0" brushRef="#br0" timeOffset="207701.46">27764 7338 0,'17'0'62,"36"-36"-46,0 36-1,-53-35-15,35 35 16</inkml:trace>
  <inkml:trace contextRef="#ctx0" brushRef="#br0" timeOffset="207898.31">27817 7497 0,'0'17'0,"35"-17"31,18 0-16,0-35 1,-18 0 0</inkml:trace>
  <inkml:trace contextRef="#ctx0" brushRef="#br0" timeOffset="209134.05">28081 6879 0,'0'-35'0,"53"123"78,-53 0-62,88 36-16,-53 34 15,-35 1-15,71-35 16,-71-1-16,35-52 16,-35-18-16,0-71 62,0-35-62,0-35 16,-17 0-16,-36-53 15,17 17-15,1 1 16,35 34-16,-35 19 16,35-1-16,0 18 15,0 36-15,0-18 16,0-18-1,35 53-15,-35-18 16,18 18-16,35 0 16,0 0-1,-36 0 1,19 0 0,-36 71-16,0-36 15,0 0-15,0 18 16,-18 0-16,18-18 15,-35 18-15,35-18 16,-53 1-16,35-36 16,-17 35-16,17-35 15,-17 0-15,0 0 16,88 0 31,-1 0-47,1 18 15,-17-18-15,-1 70 16,18-35-16,0 1 16,-18-1-16,0 18 15,36 0 1,-36-18 0,-35-70 62,0 17-78</inkml:trace>
  <inkml:trace contextRef="#ctx0" brushRef="#br0" timeOffset="209780.31">28575 6791 0,'0'53'47,"18"0"-47,-18 17 15,53 1-15,-53 17 16,70-17-16,-70-1 16,35-17-16,-35-35 15,18 17 1,-18-70 31,0-1-32,0-16 1,53 52 31,0 0-32,0 35 1,-36 0 0,-17 0-1,0 18 1,0-17 0,0-19-1,-35-17-15,0 36 16,-18-36-16,35 0 15,-17 35-15,0-35 32,88-53-17</inkml:trace>
  <inkml:trace contextRef="#ctx0" brushRef="#br0" timeOffset="210643.12">29404 6421 0,'0'-18'16,"-35"18"62,17 0-47,-35 53-31,53-18 16,-70 53-1,70-35-15,0 35 0,0 1 16,0 34-16,0 1 15,0-36-15,35 35 16,0 18-16,36-52 16,-18-1-16,0-18 15,-18-17-15,0-18 16,-17-35-16,17 18 16,18-18-1,-18 0 16,-35-18 1</inkml:trace>
  <inkml:trace contextRef="#ctx0" brushRef="#br0" timeOffset="211857.92">29510 6632 0,'0'18'78,"0"17"-78,0 0 16,0 36-16,0 17 15,0 0-15,0 1 0,0 16 16,35-34-16,-35-53 16,0 17-1,0-53 16,0-17-15,0-18-16,35-18 16,-35 1-16,0-18 15,0 17-15,0 18 16,0 0-16,0 0 16,0 36-1,18 17 16,17 0-15,-35 53-16,53 0 16,-17 0-16,-36-18 15,70 18-15,-35 0 16,-35 0-16,53-1 16,-53-34-16,18 17 15,-18 1 1,0-19 15,-35 19-31,-1-36 16,-17 52-16,1-52 15,-1 36-15,35-36 16,-17 0-16,70-36 62,0 36-62</inkml:trace>
  <inkml:trace contextRef="#ctx0" brushRef="#br0" timeOffset="212329.66">29986 6967 0,'0'0'0,"-35"0"47,35-17-47,17-19 31,19 36-15,-1 0 0,18 36-1,-53-1 1,0 0-1,0 1-15,0-19 16,-35 18-16,35 1 16,-18-36-16,36-36 62</inkml:trace>
  <inkml:trace contextRef="#ctx0" brushRef="#br0" timeOffset="212584.45">30180 6897 0,'-18'0'31,"18"53"-15,0-18-16,0 18 0,0 0 16,18-18-1,-18 0-15,53-35 0,-18 0 16,18 0 0,-53-17-1,36-1-15,-36-35 16</inkml:trace>
  <inkml:trace contextRef="#ctx0" brushRef="#br0" timeOffset="212982.91">30127 6332 0,'0'0'16,"71"0"31,-1 0-47,1 53 16,-1 0-16,19 35 15,-19-17-15,18 35 16,-17 35-16,-1-18 15,-34-17-15,-36-53 16,35 18-16,-35-1 16,0 1-16,0-1 15,-18 1-15,18-53 0,0 17 32,-35-35-1,35-18-16</inkml:trace>
  <inkml:trace contextRef="#ctx0" brushRef="#br0" timeOffset="-206293.18">27287 8537 0,'0'-35'188,"0"0"-94,0 52 15,18 54-93,-18-18-16,35 17 15,-35-17-15,36 53 16,-36 0-16,52 0 16,-52-36-16,36-17 15,-36-35-15,35-18 16,-35 35-16,0-53 62,0 1-62,-35-36 16,35-18-16,-53-17 16,18-18-16,35 18 15,-71-18-15,71 36 16,-35-1-16,35 36 15,0-18-15,0 0 16,0 35-16,0-17 16,0 18-16,0-19 15,17 1 1,19 0 0,-1 35-16,18 0 15,-53 17 1,53-17-16,-53 53 15,17-35-15,-17 17 16,0 0-16,0-17 16,0 17-16,0 1 15,-35-19 1,-18 19 0,18-36-16,17 0 15,-17 0-15,17 0 16,36 35 31,35-35-32,0 70-15,17-34 16,19 34-16,-19-17 16,1 0-16,-18 0 15,-18 0-15,18-18 16,-18-17-16,-17-18 15,-18 53-15,35-53 16,0 35 0,-35-70 46</inkml:trace>
  <inkml:trace contextRef="#ctx0" brushRef="#br0" timeOffset="-205693.04">27817 8467 0,'35'53'78,"0"17"-62,0 1-16,1 35 15,-1-36-15,0-17 16,-35-18-16,53-17 16,-53 17-16,0-70 46,0 17-30,0-35-16,0 36 16,0-19-16,71 36 47,-54 18-47,19 0 15,-1 35-15,35 35 31,-70-71-31,36-17 0,-36 53 0,35-53 32</inkml:trace>
  <inkml:trace contextRef="#ctx0" brushRef="#br0" timeOffset="-205032.25">28346 8625 0,'35'-35'78,"18"35"-63,-35 0 1,52-35 0,-52 35-1,17 0 1</inkml:trace>
  <inkml:trace contextRef="#ctx0" brushRef="#br0" timeOffset="-204830.78">28469 8714 0,'0'0'0,"18"0"31,17 0-16,0 0 1,18-18 0,-17 18-1,-36-18-15,35 18 16</inkml:trace>
  <inkml:trace contextRef="#ctx0" brushRef="#br0" timeOffset="-203523.46">28610 8237 0,'0'0'0,"36"0"0,-36-17 31,52 70 109,-52 0-140,89 35 16,-54 18-16,0-18 16,0 0-16,1-17 15,-1-19-15,-35-34 0,53 17 16,-53-52 46,-18-1-62,-17-17 16,-18-18-16,0-18 16,0-35-16,-17 1 15,34 34-15,36 18 16,-35 18-16,35 17 16,0-17-16,0 17 15,0-35-15,18 18 16,-18 0-16,35 35 0,-35-18 15,18 18 1,35 0-16,-18 0 16,0 18-1,18 35 1,-53-36-16,0 19 16,0-19-16,0 19 15,0-1-15,-18-17 16,18 17-16,-17-35 15,17 35-15,-35-35 16,-1 0 0,36 18 31,53-18-32,0 53-15,18-18 16,-18 0-16,0 0 15,-18 1-15,0-1 16,18 0 0,-18-35-1</inkml:trace>
  <inkml:trace contextRef="#ctx0" brushRef="#br0" timeOffset="-202834.08">29104 8149 0,'0'0'0,"18"35"62,-18 18-62,53 0 16,-18 18-16,18 35 15,-53-36-15,53 1 16,-53-36-16,17 0 16,-17 1-1,0-72 32,0-34-47,0 52 16,0-17-1,0 0 1,0 17 31,36 18-16,-19 0-15,19 18-1,-1-1 1,0 36 0,-35-18-16,0-17 15,35 17-15,-35 1 16</inkml:trace>
  <inkml:trace contextRef="#ctx0" brushRef="#br0" timeOffset="-201730.15">29686 7955 0,'0'18'94,"0"17"-79,0 18-15,0 0 16,0 35-16,0 36 16,18-1-16,-18 0 15,88-17-15,-53-35 0,1-1 16,-36-17-16,53-17 16,-36-1-1,18-35 16</inkml:trace>
  <inkml:trace contextRef="#ctx0" brushRef="#br0" timeOffset="-200862.55">29880 8255 0,'0'0'16,"18"0"31,17 35-16,-35 1-31,0-1 16,35 18-16,-35 17 15,0 1-15,0-36 16,0 18-16,0-35 15,36-54 32,-36-17-47,0 1 16,0-19-16,0 18 16,-18-17-16,18-1 15,-35 0-15,35 19 16,0 34-16,0-35 15,0 18 1,35 70 31,-35 0-47,53 1 16,-18 16-1,1-16-15,-19 17 0,18 0 16,1-18-16,-36-18 15,53 19-15,-53 17 16,0 0 15,-18-1-31,-35-16 16,35-36 0,-17 0-16,0 17 15,17-17-15,-17 36 16,88-54 15,-18 0-15</inkml:trace>
  <inkml:trace contextRef="#ctx0" brushRef="#br0" timeOffset="-200344.41">30357 8202 0,'0'-35'31,"17"35"-15,36 0-1,-18 0 1,1 0 0,-36 17-1,0 36 1,0-35-16,0 17 16,-18 1-16,18-19 15,-35-17-15,17 0 16</inkml:trace>
  <inkml:trace contextRef="#ctx0" brushRef="#br0" timeOffset="-200112.03">30551 8096 0,'-18'0'15,"18"18"-15,0 0 16,0 34-16,0 1 16,0-35-16,0 17 15,18-35-15,-18 18 16,52-18-16,-34 0 15,17 0-15,1 0 16,-19 0-16,19-53 16</inkml:trace>
  <inkml:trace contextRef="#ctx0" brushRef="#br0" timeOffset="-199766.62">30445 7620 0,'17'0'16,"19"0"0,-19 0-16,36 71 15,0-19-15,0 1 16,0 36-16,17-1 15,-34 18-15,-1-1 16,18 19-16,-53-1 16,35-34-16,-35-1 15,0 18-15,0-53 16,-17-1-16,17-16 16,0-54 30,0 0-46</inkml:trace>
  <inkml:trace contextRef="#ctx0" brushRef="#br0" timeOffset="-8828.16">8132 2999 0,'0'-36'79,"35"1"-33,0 35-46,18-18 16,-35 18 0,17 0-1,-17 0 1,17 0 15,-35 53 0,0-35-31,0 35 0,-18 0 16,18 0 0,-35-18-16,35 18 0,-35 0 15,35 0-15,0-36 16,-18 19-16,18-19 16,0 19-16,0-1 15,0 0 1,35-35-16,-35 35 15,36-35-15,34 0 16,-35 0 0,1-35-16,-19 35 15,19-53-15,16 18 16,-16 17-16</inkml:trace>
  <inkml:trace contextRef="#ctx0" brushRef="#br0" timeOffset="-6961.93">8643 2699 0,'0'-18'31,"-18"18"-15,-17 0-1,35-35 1,-18 35 0,-17 0-16,-18 0 15,18 0 1,0 0 0,-1 0-16,19 0 15,-18 0-15,-1 17 16,19-17-16,-19 0 15,19 36-15,-19-36 16,36 17-16,-52-17 16,52 36-16,-18-36 15,18 17-15,-53-17 16,53 53-16,-53-53 0,53 53 16,-35-53-16,35 18 15,-36-18-15,36 35 16,0-17-16,-52-18 15,52 70-15,0-34 16,-18-36-16,18 70 16,0-35-1,0 36 1,0-36-16,0-17 16,0 17-16,-35 0 15,35-17-15,0 35 16,0-35-1,0 17 1,17-35-16,-17 35 16,0-17-1,18 17 1,-18 0 0,0-17-1,35-18-15,-35 35 16,35 1 15,-35-19 0,18-17-31,-18 35 16,0-17 15,35-18-31,-35 35 16,0 1 15,36-36-31,-36 17 31,17-17-15,-17 36 0,36-1-1,-36-18 16,35-17-31,-35 36 16,18-36 0,17 35-1,18-35 1,-53 18 0,17-18-16,19 0 31,-36 35-31,35-35 15,0 0 1,0 0 0,-17 0-1,17 0 1,18 0 0,-17 0-1,-36-18-15,35 18 16,-35-17-16,35 17 15,-35-36-15,53 36 16,-53-35-16,35 35 16,-35-18-16,18 18 15,-18-35-15,35 35 16,-35-17-16,36 17 16,-36-36-16,17 36 15,-17-35-15,35 35 16,-35-35-16,36-1 15,-36 1-15,17 0 16,-17 17-16,36-17 0,-36 17 16,35-17-1,-35 0-15,0 17 0,35-35 16,-35 0-16,0-17 16,35-1-16,-35 18 15,0-35-15,-35-18 16,0-17-16,0-1 15,-36 18-15,36 36 16,-18 35 0,35 35-16,-35 35 0,-35 18 15,18 0 1</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8:58:06.447"/>
    </inkml:context>
    <inkml:brush xml:id="br0">
      <inkml:brushProperty name="width" value="0.05292" units="cm"/>
      <inkml:brushProperty name="height" value="0.05292" units="cm"/>
      <inkml:brushProperty name="color" value="#FF0000"/>
    </inkml:brush>
  </inkml:definitions>
  <inkml:trace contextRef="#ctx0" brushRef="#br0">2681 5345 0,'0'-36'203,"53"36"-187,-18-17-16,1 17 15,34 0 1,1 0 0,-54 0-1,-17 53 16,0-1-15,0-34 0,-35 35-1,0-18 1,-18-35 0,18 0-1,70 0 32,0 0-31,71 89-1,-53-37 1,0 1 0,-53 0-1,35-35 1,-35 17-1,-70 0 17,-36-35-17,-88 36 1,88-36 0,35 0-1,89 0 1</inkml:trace>
  <inkml:trace contextRef="#ctx0" brushRef="#br0" timeOffset="1430.4">3263 5045 0,'-17'0'16,"-1"0"15,-17 0-15,17 0-1,-17 0 1,35-18 0,-71 18-1,18 0 1,18 0-16,0 0 15,-18 18 1,17 17 0,-16 0-1,-37 1 1,36 16 0,1-16 15,-1 52-16,17-18 17,36-17-17,0 0 1,0-17-16,0 17 16,0 17-1,0-35 1,0 1-1,0-1 1,0-17 0,0 17-1,0-18 1,18 36 0,17-17-1,36-1 1,17 35 15,-17-70-15,-19 18-1,1-18 1,36 0 0,-54 0-1,35 0 1,-17 0-1,-17-53 1,34-35 0,-70-35-1,35-36 1,-35-53 0,-158-88 15,34 230-16,54 70 1,-36 53 0,53-18-16</inkml:trace>
  <inkml:trace contextRef="#ctx0" brushRef="#br0" timeOffset="7880.01">4304 4992 0,'0'-18'31,"0"36"141,35 52-172,-35 36 16,124 176-1,-89-35 1,88-70 0,-70-142-1,-17-35 1,-19-35-1,107-195 1,-89 125 0,36-160-1,-36 230 1</inkml:trace>
  <inkml:trace contextRef="#ctx0" brushRef="#br0" timeOffset="8812.94">4921 5962 0,'0'-35'78,"0"17"-78,18-17 16,-18-18-16,35-18 15,0 36 1,-17 35 15,-18 18-15,35 35-1,-35 35 1,0-71 0,0 19-1,0-54 32,0 0-47,0-17 16,36 0-1,-19 35 1,19 0 15,-36 35 0,0-53 32,35-17-47,-18 35-1,19 18 1,-36 35-1,35-18 1,-35 0 0,18-35-16</inkml:trace>
  <inkml:trace contextRef="#ctx0" brushRef="#br0" timeOffset="9465.32">5450 5838 0,'0'-35'0,"0"18"31,0-19-15,0 1 15,0 70 0,0 1-31,-53 52 16,53 18-1,18-89 17,17-17-17,1-35 1,-36 17-16,35-88 16,-35 36-1,35-1 1,-35 36-1,0 53 17,36 70-17,-1 0 1,18-17 0,0-18-1,-18-18 16,-53-18-15,-17-17 0,17 0-1,-17 0-15,0 0 16</inkml:trace>
  <inkml:trace contextRef="#ctx0" brushRef="#br0" timeOffset="11430.62">6050 5468 0,'71'0'125,"-18"-35"-125,-18 35 16,18 0-16,0 0 15,-18 0 1,-35 17 15,0 1-15</inkml:trace>
  <inkml:trace contextRef="#ctx0" brushRef="#br0" timeOffset="11648.38">6191 5697 0,'18'0'31,"52"0"-15,-52 0-16,17 0 15,1 0-15,34 0 16</inkml:trace>
  <inkml:trace contextRef="#ctx0" brushRef="#br0" timeOffset="12809.32">7461 4939 0,'0'0'0,"18"0"31,-18 53-15,0 17 0,0 124-1,0-35 1,35-53-1,-35-88 1,0-36 15,0-88-15,-17-53 0,17-52-1,0 17 1,17 105 15,54 37-15,-18 16-1,17 36 1,1 71 0,-71-18-1,0 0 1,-53 35-1,0-18 1,-35-17 0,70-53-1,-35 0 1,88 18 46,18 17-62,0 18 16,-17 0 0,34 18-16,1 52 15,-36-17 1,-17-71 0,17-17-1</inkml:trace>
  <inkml:trace contextRef="#ctx0" brushRef="#br0" timeOffset="13934.5">8008 5027 0,'0'-18'15,"0"-17"1,0 53 46,0 52-46,0 19-16,0 87 16,0-53-1,18-34 1,-18-72 15,0-52 0,0-18-15,0 35 0,35 18 15,18 0-16,-18 0 1,-35 53-16,35 0 16,-35 0-1,0-18 1,0 1 0,-70-1-1,-1-17 1,54-18-1,-19 0 17,54-71-17</inkml:trace>
  <inkml:trace contextRef="#ctx0" brushRef="#br0" timeOffset="36119.67">8467 4762 0,'-18'0'110,"18"36"-95,-35 17 1,35-36 0,0 36-16,-36 18 15,36 17-15,0 0 0,0 36 16,0 34-1,0-16-15,36 16 0,-36-70 16,35-17-16,-35-18 16,35-18-16,-35-17 15,18-18 1,17-18 31</inkml:trace>
  <inkml:trace contextRef="#ctx0" brushRef="#br0" timeOffset="36943.21">8608 5239 0,'0'-36'16,"35"1"0,-35 0-1,35 70 63,-35 18-62,0 0-16,0 35 16,0-17-16,-17-1 0,17-17 15,0-17 1,0-72 31,0-17-47,0-17 15,17-18-15,-17-36 16,0 36-16,0 17 16,0 18-16,0 1 15,0 16-15,0 19 16,18 17 0,17 0-1,18 17 1,-53 1-1,53 35-15,-53 17 0,53 1 16,-53-1-16,35 1 16,-35-18-16,0-18 15,36 0-15,-36-17 16,0 17 0,-36-35-1,1 0 1,17 0-16,-35 0 15,1 0-15,34 0 16,-17 36-16</inkml:trace>
  <inkml:trace contextRef="#ctx0" brushRef="#br0" timeOffset="37365.57">9155 5274 0,'0'-35'16,"17"35"15,18 0-15,1 17 0,-36 19 15,0-1-16,0 0 1,0-17 0,-18-18-16,0 0 15,-34 0 1,16 0 0</inkml:trace>
  <inkml:trace contextRef="#ctx0" brushRef="#br0" timeOffset="37620.28">9366 5186 0,'0'35'16,"0"0"0,-17 18-16,17-17 15,0-19-15,35 36 16,35-53 0,-17 0-1,-17 0-15,-1 0 16</inkml:trace>
  <inkml:trace contextRef="#ctx0" brushRef="#br0" timeOffset="38054.11">9684 4621 0,'0'0'0,"-36"0"0,54 18 47,17 17-47,1 18 0,-1 18 15,0 17-15,0 53 16,18 0-16,-53 18 16,36-18-16,-36 53 15,0-53-15,0-17 16,-18-36-16,18 18 16,-71-18-16,36 0 31,35-141 16,0 0-47</inkml:trace>
  <inkml:trace contextRef="#ctx0" brushRef="#br0" timeOffset="39606.85">10407 4974 0,'0'-35'15,"0"88"48,0 35-63,0 35 15,0 19-15,-35-19 16,35-17-16,0-53 16,0 0-16,0 0 15,0-106 32,0 0-47,0 18 0,0-36 16,0-53-1,0-17-15,0-35 0,0 53 16,0-1-16,0 18 16,53 0-16,-18 36 15,-18 35-15,-17-1 16,53 36-16,-53-17 15,53 17-15,-35 0 16,17 17-16,1 1 16,-36 17-16,35 18 15,-35-35-15,0 35 16,0 0-16,-35-18 16,-1 0-16,1 0 15,17-35-15,-17 53 16,0-53-16,17 0 0,-35 0 15,53 53 48,53-17-47,-18 34-16,1 1 15,-1 17-15,0 0 16,-35-35-16,53 0 15,-53 0-15,35-18 16,-35-17-16,0 17 16,36-35-16,-54 0 47,18-18-32</inkml:trace>
  <inkml:trace contextRef="#ctx0" brushRef="#br0" timeOffset="40063.33">10971 5256 0,'0'-35'31,"-17"35"-31,-19 0 31,36 35-31,-52 1 16,52 17-16,-36-18 15,36 0-15,0 0 16,0-17-16,18-18 16,17 0-1,0 0-15,18-35 16,-53-1 0,18 1-16,-18 18 15,0 69 16,0-34-15,0 17-16,0-17 16,0 17-1,35-35-15</inkml:trace>
  <inkml:trace contextRef="#ctx0" brushRef="#br0" timeOffset="40596.31">11201 5203 0,'0'18'16,"0"17"-1,0 1-15,0 17 16,-18 17-16,18 1 16,0-18-16,0 0 0,0-18 15,0-18 1,0-52 31,0-71-32,0-17 1,0 35-16,35-1 16,-35 37-16,36 16 15,-1 36 1,0 0 0,-17 18-1,-18 0-15,0 17 0,0 0 16,0 0-1,0 18 1,0 0 0,-35-53-1,-1 0 1</inkml:trace>
  <inkml:trace contextRef="#ctx0" brushRef="#br0" timeOffset="41060.39">11412 5203 0,'0'36'15,"0"-1"-15,0 18 16,0 0-16,0 35 15,-17 18-15,17-36 16,0-34-16,0-1 16,0 0-16,0-70 62,0-18-62,0-35 16,35-36-16,-35-17 0,35 0 15,1 53-15,-1 35 16,0 18-16,-17 35 16,-18 17-1,35 19-15,-35-19 16,0 19-16,0-1 16,0 18-16,0 17 31,-35-34-31,17-36 0,18 53 15,-53-53-15,36 0 16,-36 0 15</inkml:trace>
  <inkml:trace contextRef="#ctx0" brushRef="#br0" timeOffset="43349.08">7250 6262 0,'17'0'94,"54"0"-79,-36 0 1,-17 0-16,17 0 16,0 0-16,18 0 15,-18 0-15,-17 0 16,35 0-16,-18 0 16,-17 0-16,17 0 15,-17 0-15,17 0 16,0 0-16,-17 0 15,17 0-15,-17 0 16,17 0-16,0 0 0,1 0 31,-1 0-31,18 0 16,-35 0 0,35 0-1,-1 0 1,-34 0-16,17 0 15,1 0 1,-1 0-16,0 0 16,-17 0-16,17-18 15,0 18-15,1 0 16,17 0-16,-1 0 16,-34 0-16,17 0 0,1 0 15,-1 0 1,0 0-16,-17-35 0,35 35 15,-18 0-15,-17 0 16,17 0-16,-17 0 16,17 0-1,0 0-15,-17 0 0,17 0 16,-17 0-16,17 0 16,18 0-16,0-18 15,-18 18-15,18 0 16,0 0-16,-18 0 15,18-35-15,0 35 16,-18 0-16,18 0 16,0 0-16,-18 0 0,18 0 15,0 0-15,-17 0 16,16 0-16,1 0 16,-17 0-16,17 0 15,0 0-15,-18 0 16,18 0-16,0 0 15,-18 0-15,35 0 16,1-35-16,0 35 16,-19 0-16,1 0 15,18 0-15,0 0 16,-1 0-16,-35 0 16,36 0-16,-1 0 15,-17 0-15,18-36 0,-1 36 16,1 0-1,-18 0-15,-18 0 0,18 0 16,0 0-16,-18 0 16,18 0-16,0 0 15,-18 0-15,18 0 16,0 0-16,-35 0 16,17 0-16,-17 0 15,35 0-15,-18 0 16,-17 0-16,17 0 15,-17 0 157,17 0-125,0 0-31,-17 0-1,17 0 17,-17 0-1,17 36-15,0-36 15,-70 0 63,17 0-94</inkml:trace>
  <inkml:trace contextRef="#ctx0" brushRef="#br0" timeOffset="47000.25">6315 6809 0,'0'-18'31,"0"53"32,17 36-63,-17-18 15,0 35-15,0 35 16,0-34-16,0-19 16,0-17-16,0-35 15,0 17-15,0-53 47,0 1-31,0-19-16,0-17 0,-17-17 15,17 17-15,0-35 16,0-18-16,17 35 16,19 1-16,-1-1 15,0 18-15,-35 36 16,71-19-16,-18 1 15,-18 35 1,18 0 0,-53 71-1,0-36-15,0-17 0,0 17 16,0 18-16,0-35 16,-35 17-16,35 0 15,-71 0-15,36-17 16,17-18-16,-17 35 15,0-35-15,-1 0 16,89 53 47,-18-18-48,-17 1 1,17 17-16,1-18 0,-36 18 15,53 0-15,-53-18 16,35-17-16,-35 17 16,17-35-1,-17-18 48</inkml:trace>
  <inkml:trace contextRef="#ctx0" brushRef="#br0" timeOffset="47608.64">6703 6826 0,'35'0'16,"-35"36"-1,0-1 1,35 35-16,-35 1 15,0 17-15,0-17 16,0-18-16,0-36 16,0 18-16,18-35 15,-18-35 32,0 18-31,0-36-1,35 53 1,18 0 0,-18 0-1,-35 35-15,53-35 16,-53 35-16,36 18 16,-36-18-1,-18-17 16,0-18-31,-17 35 16,-18-35-16,0 36 16,18-36-16,0 0 15,70-36 17,0-17-32</inkml:trace>
  <inkml:trace contextRef="#ctx0" brushRef="#br0" timeOffset="48293.18">7214 6756 0,'0'35'93,"0"18"-77,-70 17-16,70 19 0,-36-1 16,36 35-1,0-35-15,0-17 16,18 0-16,-18-1 0,53-17 16,-53-35-16,53 17 15,-18 0 1,-17-52 15</inkml:trace>
  <inkml:trace contextRef="#ctx0" brushRef="#br0" timeOffset="48996.93">7338 7073 0,'0'35'62,"0"18"-46,0 0-16,-18 18 16,18-1-16,0-17 15,0-35-15,0-36 63,0-35-48,0 0-15,0 1 16,0-37-16,35-16 16,-35 34-16,36-17 15,-36 53-15,17 35 16,19 0 15,17 52-15,-53 1-16,35 18 15,-35-1-15,35-34 16,-35 17-16,0 0 16,18-18-16,-18-18 15,0 19-15,0-1 16,0 0-1,-36-35 1,1 0-16,18 0 16,-36 0-1,35 0-15,-17 0 0,-1 0 16,72 0 31</inkml:trace>
  <inkml:trace contextRef="#ctx0" brushRef="#br0" timeOffset="49371.11">7708 7197 0,'0'-18'16,"35"18"15,-17 0-15,17 0-1,1 0 1,-36 35-1,0 1 1,-18-1 0,-17 0-1,17-35 1</inkml:trace>
  <inkml:trace contextRef="#ctx0" brushRef="#br0" timeOffset="49611.87">7937 7197 0,'-17'0'31,"17"70"-31,-35 1 32,35-54-32,0 19 15,35-36-15,18 0 16,-36 0 0,19-18-16,-1-17 15,-35 17-15</inkml:trace>
  <inkml:trace contextRef="#ctx0" brushRef="#br0" timeOffset="50308.16">8114 6720 0,'0'-17'16,"18"17"31,17 35-47,0 18 15,0 18-15,1-1 16,-36 54-16,53-1 16,-53 0-16,0 36 15,0-53-15,0 18 16,0-36-16,0-18 16,0-17-16,0-18 15,0 1-15,-36-36 47,36-18-47,0 0 16</inkml:trace>
  <inkml:trace contextRef="#ctx0" brushRef="#br0" timeOffset="52933.57">8555 6932 0,'0'0'0,"17"-35"16,-17 141 62,0-18-63,36 35-15,-36-35 16,0-17-16,0-18 16,0-18-16,0 1 15,0-1 1,0-88 31,0 18-47,0-1 0,0-34 15,-18-18-15,18-36 16,0 1-16,0 34 16,0 37-16,35-1 15,-35 17-15,53 1 16,-53 0-16,36 35 16,-1-36-16,18 36 15,-18 0 1,-35 18-16,35 17 15,-35-17-15,0 17 16,0 18-16,0-35 16,0 35-16,-17 0 0,-1 0 15,-17-18-15,0 0 16,-1-35-16,19 35 16,-19-35-16,1 0 15,53 53 48,35-17-63,0-19 15,-1 36-15,-16 0 16,-19 0-16,-17-18 16,36-17-16,-36 17 15</inkml:trace>
  <inkml:trace contextRef="#ctx0" brushRef="#br0" timeOffset="53570.2">9119 7267 0,'0'-17'16,"0"-19"15,-35 1 0,0 35-15,35 18-16,-36 17 15,36 0-15,-35 18 16,35 0-16,0-35 16,18 17-1,-1-35-15,36 0 16,-35 0 0,-18-53-1,35 53-15,-35-35 16,0 70 15,36 0-15,-36-17-1,17-18-15</inkml:trace>
  <inkml:trace contextRef="#ctx0" brushRef="#br0" timeOffset="54163.12">9260 7232 0,'0'18'47,"0"17"-47,0 35 16,-17 19-16,17 16 16,0-52-16,0 18 15,0-18-15,0-36 16,0 19-16,0-19 15,0-52 32,0 0-31,-36-36-16,36-35 16,0 1-16,0-19 15,0 36-15,0 35 0,18 18 16,17-18-1,-17 53 1,35 17 0,-53 19-16,35-1 15,-35-17-15,0 17 16,0 0-16,0-17 16,0 17-16,-17 18 15,-36-18 1,35-35-1,-17 0 1</inkml:trace>
  <inkml:trace contextRef="#ctx0" brushRef="#br0" timeOffset="54628.96">9437 7285 0,'0'53'31,"0"17"-31,0 19 16,0-1-16,0 0 0,0-18 15,0-34 1,0-1-16,0 0 15,0-70 17,17-18-17,-17 0-15,0 0 16,0-70-16,0 17 16,0 0-16,36 71 15,-36 0-15,35 35 16,0 0-1,-17 0 1,17 17 0,-35 18-16,0 18 15,-35 0 1,0-17 0,17-36-1</inkml:trace>
  <inkml:trace contextRef="#ctx0" brushRef="#br0" timeOffset="56832.51">10125 7038 0,'-18'0'31,"18"-35"-16,0 52 48,0 1-63,0 52 16,18 1-16,-18 0 15,0-1-15,0-35 16,0 1-16,0-19 15,17-17 17</inkml:trace>
  <inkml:trace contextRef="#ctx0" brushRef="#br0" timeOffset="57065.45">10019 7285 0,'-18'0'31,"54"0"-15,-1 0-16,-18 0 15,19 0-15,-1 0 16,-17-18-16,17 18 16,0 0-16,-17 0 15</inkml:trace>
  <inkml:trace contextRef="#ctx0" brushRef="#br0" timeOffset="58122.61">10654 6720 0,'0'0'0,"0"36"78,0 17-62,0 0-16,0 17 0,0 1 15,0 17-15,0-35 16,-18 17-16,18-34 16,0-1-16,0-88 78,0-18-78,0 1 15,-35-18-15,35-1 16,0 1-16,0 0 16,0 17-16,0 19 15,18 34-15,-18-17 16,17 35-16,36-36 15,0 36 1,-18 0-16,-17 36 16,17 17-1,-35-36-15,0 18 16,0-17-16,0 17 16,0 18-1,-17-17-15,-1-36 16,-17 35-16,-18-35 15,18 35-15,-18-35 16,17 0-16,19 0 16,17 35 15,35 36-15,0-36-16,-17 1 15,17 16-15,36 54 16,-71-70-1,53-19-15,-18 18 16,-35 1 15</inkml:trace>
  <inkml:trace contextRef="#ctx0" brushRef="#br0" timeOffset="59128.66">11007 6720 0,'0'0'0,"0"-35"31,0 70 48,0 36-79,0 0 15,0 17-15,0 18 16,35-1-16,-35-34 15,0-36-15,0 0 16,0 1 0,0-54 31,0-35-32,0 18 1,0 0-1,35 35 1,-17 0 0,-18 17-1,35-17-15,-35 18 16,53-18-16,-53 53 16,18-53-16,-18 35 15,0-17 1,0 17-1,0 0 17,-71-35-32,36 0 15,0 0 1,-1 0 15</inkml:trace>
  <inkml:trace contextRef="#ctx0" brushRef="#br0" timeOffset="62474.97">11430 6738 0,'0'-18'62,"0"-17"-15,0 17 0,0 89 62,-35-36-93,35 36-16,0 17 16,0 0-16,0 0 15,0-17-15,0 0 16,0-19-16,0-34 15,17 17-15,-17 1 16</inkml:trace>
  <inkml:trace contextRef="#ctx0" brushRef="#br0" timeOffset="63275.94">11553 6914 0,'0'-17'16,"0"34"62,0 54-62,0-36-16,0 1 0,0 16 15,0-16 1,0-19-16,0 19 16,0-72 46,0 19-46,0-36-16,18-18 15,-18-17-15,35 18 16,-35-1-16,53 18 16,-53 35-16,18 18 15,-18-35-15,35 35 31,0 35-15,-35-17 0,36 35-16,-36 0 15,17 0-15,-17 0 16,36 17-16,-36-17 16,35 0-16,-35-35 15,0 17-15,0 0 16,0 1-1,0-1 1,0 0-16,-71-35 31,18 0-31,18 0 16,-18 0-16,0 0 16,36 0-16,-19 0 15,72 0 16,-19-18-15</inkml:trace>
  <inkml:trace contextRef="#ctx0" brushRef="#br0" timeOffset="63869.97">12012 7038 0,'35'0'47,"-17"0"-31,17 0 0,-35 53 15,0-18-31,0-17 15,-35-18 1,35 35-16,-35-35 16,-1 0-1,72 0 48</inkml:trace>
  <inkml:trace contextRef="#ctx0" brushRef="#br0" timeOffset="64084.66">12171 7056 0,'0'35'31,"0"18"-16,0-18 1,0 18 0,35-18-1,18-35 1</inkml:trace>
  <inkml:trace contextRef="#ctx0" brushRef="#br0" timeOffset="64595.9">12365 6615 0,'17'0'47,"36"52"-32,-53 19-15,53 0 16,-53 17-16,36 18 16,-36 17-16,0-35 15,0-17-15,0-18 0,-18 17 16,18-17-16,0-17 15,-18-19-15,18 18 32,0-52 15</inkml:trace>
  <inkml:trace contextRef="#ctx0" brushRef="#br0" timeOffset="68271.89">12859 6967 0,'0'-35'16,"0"53"78,0 17-94,0-17 15,0 35-15,0-1 16,0-34-16,0 17 16,0 18-1,0-35 1</inkml:trace>
  <inkml:trace contextRef="#ctx0" brushRef="#br0" timeOffset="68502.58">12735 7144 0,'36'0'47,"-19"0"-47,18 0 16,-17 0-16,35 17 16,0-17-1,-35 0 1</inkml:trace>
  <inkml:trace contextRef="#ctx0" brushRef="#br0" timeOffset="70085.98">13212 6667 0,'0'18'78,"0"17"-62,0 18-16,0 18 16,0 17-16,0 36 15,0-36-15,0-35 16,0 0-16,0-1 15,0-34-15,0 17 16,0-52 31,0-1-31,0-35-16,0-17 15,0-19-15,0-16 16,0-107-1,0 141-15,0 1 16,0 35-16,0-18 16,0 0-16,52 17 15,-16 19-15,-19-18 16,19 35 0,-1 0-16,0 0 15,-35 17 1,53 18-16,-53 1 15,0-1-15,0 0 16,0 1-16,0-19 16,0 18-16,-18 1 15,18-19-15,-52 19 16,34-1-16,-17-35 16,-1 35-16,19-35 15,-19 0-15,19 0 16,-18 0-16,52 71 62,18-18-62,1 17 16,-1 1-16,0-1 16,-35-17-16,53-17 15,-53-1-15,0 0 16,18-35-16,-18 18 15</inkml:trace>
  <inkml:trace contextRef="#ctx0" brushRef="#br0" timeOffset="70739.95">13670 7073 0,'0'-17'16,"0"-19"-1,0 19 17,-35 17-32,0 0 31,-18 35-16,53 0-15,-18 18 16,18 0-16,0-18 16,0 1-16,0-1 15,35-18 1,1-17 0,-1-35-1,-35 0 1,53 0-16,-53 17 15,0-17-15,35 35 16,-35 35 15,0-17-31,0 17 16,0 0-16,0 0 16</inkml:trace>
  <inkml:trace contextRef="#ctx0" brushRef="#br0" timeOffset="71361.36">13829 7056 0,'0'35'63,"0"18"-48,0 0-15,-18 52 16,18-16-16,-35 34 16,35-35-16,-35 18 0,35-71 15,0 18-15,0 0 16,0-35-16,0-53 62,0-18-62,0-35 16,0-36-16,0-17 16,0-18-16,0 53 15,0 1-15,35 69 16,-35 1-16,18 35 16,17 0-16,0 0 15,18 35 1,-53-17-1,35 17-15,-35 0 16,0-17-16,0 17 16,0 1-1,0-19-15,-17-17 0,17 53 16,-18-53-16,-17 0 31,35-17-31</inkml:trace>
  <inkml:trace contextRef="#ctx0" brushRef="#br0" timeOffset="71932.6">14041 7091 0,'0'53'31,"0"17"-31,-18 1 16,18 17-1,-35 18-15,35-53 0,0 0 16,0 0-1,-36-36-15,36 19 0,0-1 16,0-70 31,0-54-31,0 36-16,0-35 15,0-18-15,36-35 16,-36 35-16,35 18 15,-35 53-15,18 0 0,17-1 32,0 36-32,0 18 15,-17 35 1,-18-35 0,0 17-16,0 0 15,-18 36 1,18-54-16,-17-17 15,17 36-15,-36-36 16,19 0 0,-18 0-1</inkml:trace>
  <inkml:trace contextRef="#ctx0" brushRef="#br0" timeOffset="73520.48">10477 6332 0,'-17'0'94,"17"36"-78,-35-1-16,35 18 0,-53 0 15,53-18 1,-53 18-16,53 17 0,0 36 16,-53 53-16,53 17 15,0 1-15,35-1 16,-35-17-16,53-53 15,-53-53-15,71 0 16,-36-18-16,-35 0 16,53-35-16,-53 18 15,53-18 48,17-35-48</inkml:trace>
  <inkml:trace contextRef="#ctx0" brushRef="#br0" timeOffset="81540.52">14764 6174 0,'0'-18'47,"17"53"109,-17-17-156,53 35 16,-53 0-16,53 0 15,-53 0-15,35 52 16,-35 19-16,0-18 15,0 52-15,0-16 16,0-19-16,0-35 16,0-17-16,-17-18 15,17-36-15,0 19 16,0-19 0</inkml:trace>
  <inkml:trace contextRef="#ctx0" brushRef="#br0" timeOffset="83168.22">15540 6209 0,'0'-18'47,"-18"18"-16,-17 36-15,35-1 0,-18 0-16,18 36 0,-70 34 15,70 1-15,0 18 16,0 35-16,0 17 15,0-35-15,0-18 16,53 89 0,-53-141-16,53-18 15,-53-18-15,17-35 16,-17 35-16,35 0 16,-35-52 46</inkml:trace>
  <inkml:trace contextRef="#ctx0" brushRef="#br0" timeOffset="85367.74">15752 6756 0,'0'-18'0,"0"89"93,0 17-93,0 0 16,0 0-16,0 0 16,0-17-16,0-1 0,0-34 15,0-1-15,0-88 63,-18 35-63,18-52 15,0-1-15,0-17 16,0 0-16,0-35 16,0-1-16,0 36 15,0 17-15,18 36 16,-18-18-16,17 0 16,-17 36-16,35 17 15,-35-36-15,53 36 0,-17 0 16,-1 36-1,0-1-15,-35 0 16,35 18-16,-35 0 16,0-35-16,0 34 15,0-16-15,0-19 16,0 19-16,-17-1 16,-36 0-1,35-35-15,-17 53 16,0-53-16,17 0 15,-17 0-15,0 0 16,52 53 47,18-18-63,1 18 15,-1-17-15,0 87 16,18-70-1,-53-35-15,18 17 16,-18 0 0,35 0 15</inkml:trace>
  <inkml:trace contextRef="#ctx0" brushRef="#br0" timeOffset="86181.6">16281 7073 0,'-18'-17'0,"0"-36"15,-17 53 1,0 0 0,17 17-1,18 19-15,0 16 16,0 1-16,0-35 15,0 17-15,0-17 16,35-18 31,-35-18-47,36-17 16,-36 0-16,17-1 15,-17-16 1,0 104 31,0 1-32,0 18-15,0-1 0,0 19 16,0-1-16,0 0 16,0 0-16,0-17 15,0-1-15,0-34 16,0-1-16,0 0 15,0-17 1,-35-18 15,-18-35-15,-17-18-16,-1-18 16,18 18-16,53 18 15,-35 35-15,105 0 31,-17 0-31,-17-35 16,17 35-16,17-36 16,1 1-16,-18 35 15</inkml:trace>
  <inkml:trace contextRef="#ctx0" brushRef="#br0" timeOffset="104476.24">16651 6685 0,'0'35'156,"0"36"-156,0 17 16,0-35-16,0 18 15,0-1-15,0-35 0,0 1 16,18-1-16,-18-17 15</inkml:trace>
  <inkml:trace contextRef="#ctx0" brushRef="#br0" timeOffset="104813.75">16492 7020 0,'36'0'31,"17"-17"-15,-1 17-16,1 0 16,-35 0-16,17-36 0,1 36 15,-19 0 1</inkml:trace>
  <inkml:trace contextRef="#ctx0" brushRef="#br0" timeOffset="108556.8">17004 6562 0,'0'0'0,"0"17"109,0 36-109,0 0 16,0 35-16,0 36 16,0-1-16,0-35 15,0-35-15,0-35 16,0 17-16,0-52 62,0-1-46,0-35-16,0-17 16,0-19-16,0-16 15,0 34-15,0 18 0,0 18 16,0-18-1,0 0-15,53-18 16,0 36-16,-36 35 16,-17-53-16,53 53 15,0 0 1,-18 0 0,1 0-1,-36 35-15,0-17 16,0 17-16,0 1 0,0-19 15,0 19 1,-18-1-16,0-18 0,-17 19 16,0-36-16,0 53 15,17-53-15,-17 35 16,-1-35-16,19 0 16,-18 0 15,70 53 0,0-18-15,0 18-16,1 18 15,-1-18-15,-17-1 16,17-16-16,-35-19 16,53-17-16,-53 53 0,35-17 15,-35-54 63</inkml:trace>
  <inkml:trace contextRef="#ctx0" brushRef="#br0" timeOffset="109135.84">17462 6703 0,'0'-18'31,"0"53"16,0 36-47,0 0 16,0 17-1,0 35-15,0-17 0,0-35 16,0-1-1,0-35 1,0-70 31,0 0-47,0 0 16,36-18-16,-36 0 15,35 35 1,18 53 15,-53 1-31,35-19 0,-35 19 16,0-1-16,18 0 15,-18 0 1,0 1 31</inkml:trace>
  <inkml:trace contextRef="#ctx0" brushRef="#br0" timeOffset="113313.57">17868 6438 0,'0'-35'0,"0"88"360,0 0-345,-17 17-15,17 1 0,0-18 16,0 35-16,0 0 16,0 18-16,0-53 15,0 17-15,0 1 16,17-18-16,-17-18 16,0 0-16,35 1 15,-35-1 1,18-35-16</inkml:trace>
  <inkml:trace contextRef="#ctx0" brushRef="#br0" timeOffset="114227.7">18062 6862 0,'0'-36'15,"35"36"1,-35-17-1,0 34 64,0 36-64,-17 0-15,17-18 0,0 18 16,-35-17-16,35-19 15,0-52 48,0-18-63,17 0 16,-17-17-16,0 17 15,0-36-15,0 19 16,0-1-16,0 36 15,0 0-15,35 35 16,-17 0 15,17 17 1,1 54-17,-36-53-15,35 17 16,-35 0-16,53 0 15,-53-17-15,53 17 16,-36 1-16,-17-19 16,53 19-16,-53-1 15,0 0-15,36-17 0,-36 35 32,0-18-17,-18-35 1,18 18-16,-53-18 15,0 0-15,0 0 16,18 0-16,-18 0 16,18 0-16,17 0 31</inkml:trace>
  <inkml:trace contextRef="#ctx0" brushRef="#br0" timeOffset="114672.83">18556 6897 0,'18'0'32,"17"0"-17,0 0 1,-17 0-1,17 35 1,-35 0 0,0-17-1,0 17 1,-17-35 0,17 18-16,-36-18 15,1 35 1,0-35-1</inkml:trace>
  <inkml:trace contextRef="#ctx0" brushRef="#br0" timeOffset="114887.26">18785 6914 0,'0'18'16,"0"53"-1,0-36-15,0-17 16,0 17 0,53 0-16,-35-35 15,17 0-15,18 0 16,-18 0-16,18 0 15</inkml:trace>
  <inkml:trace contextRef="#ctx0" brushRef="#br0" timeOffset="115329.28">18944 6421 0,'0'0'0,"35"0"62,1 52-46,-1 19-16,0 0 16,1-1-16,-1 36 0,-35-18 15,53 36-15,-53-19 16,0-52 0,0 18-16,0-1 0,-18 1 15,18-18-15,0-35 16,-53-18-16,53 53 15,0-89 48</inkml:trace>
  <inkml:trace contextRef="#ctx0" brushRef="#br0" timeOffset="116146.15">19509 6085 0,'0'0'0,"0"-17"16,-18 17-1,53 35 48,1 18-63,69 159 16,-52-71-16,-17 17 15,16 1-15,-52 53 16,36-18-16,-36 18 15,0-36-15,0-17 16,0-18-16,-18-18 16,18-34-16,0-37 15,-35-16-15,35-19 16,0-52 46,0 0-62,0-18 0</inkml:trace>
  <inkml:trace contextRef="#ctx0" brushRef="#br0" timeOffset="120376.79">11906 6121 0,'0'-18'47,"36"18"109,-19 0-141,18 0 1,1 0 0,-19 0-1,36 0 1,-35 0 0,17-18-1,0 18 1,-17 0-1,17 0 17,1-35-17,-19 35 1,36 0 0,-18 0-1,-17-35 1,17 35-1,1 0 1,-19 0 15,19 0-15,17 0 0,-36-35-1,36 35 1,-18 0-1,1 0-15,-1 0 32,-17 0-32,34 0 15,-16 0 1,-19 0 0,36 0-1,0 0 1,-35 0-1,17 0 1,-17 0 0,17 0-1,0 0 1,-17 0 0,35 0-1,0 0 1,-18 0-1,0 0-15,18 0 16,-53-18 0,36 18-16,16 0 15,-34 0 1,17 0-16,36 0 16,-36 0-1,0 0 1,1 0-16,-19 0 0,19 0 15,-1-35-15,-17 35 16,17 0-16,-17 0 16,17 0-16,0 0 15,-17 0-15,17 0 16,-17 0-16,17 0 16,0 0-16,-17 0 15,-18-36-15,70 36 16,-17 0-1,0-17 1,-18 17-16,-17 0 16,35 0-1,0 0 1,-18 0-16,1 0 16,-19 0-16,18 0 15,1-36-15,-19 36 16,19 0-16,-1 0 15,0 0-15,0 0 16,-17 0-16,17 0 16,1 0-16,-19 0 15,19 0-15,16 0 16,-34 0-16,17-35 16,1 35-16,-19 0 15,19 0-15,-19 0 16,19 0-16,-1 0 15,-18 0-15,19 0 0,-1 0 16,18 0 0,-18 0-16,-17 0 0,17 0 15,36 0 1,-54 0-16,19 0 16,34 0-1,-52 0-15,17 0 16,-17 0-16,52 0 15,-34 0 1,16 0 0,-16 0-16,17 0 15,0 0 1,-18 0-16,0 0 16,-17 0-16,17 0 15,0 0-15,18 0 16,-18 0-16,1 0 15,-1 0-15,18 0 16,-18 0-16,18 0 16,-18 0-16,-17 0 15,17 0-15,-17 0 16,17 0-16,18 0 16,-35 0-16,17 0 15,0 0-15,-17 0 16,17 0-16,-17 0 0,17 0 15,0 0 1,-17 0-16,17 0 0,-17 0 16,17 0-16,1 0 15,-19 0-15,36 0 16,-18 0-16,18 0 16,0 0-16,-17 0 15,16 0-15,1 0 16,18 0-16,-36 0 15,36 0-15,-1 0 16,-34-35-16,34 35 16,-17 0-16,0 0 15,-18 0-15,18 0 16,-18 0-16,-17 0 0,17 0 16,-17 0-16,17 0 15,1 0-15,-1 0 16,18 0-16,0 0 15,-36 0-15,36 0 16,-35 0-16,17 0 16,0 0-16,-17-35 15,17 35-15,18 0 16,-35 0-16,17 0 16,-17 0-16,17 0 15,18 0-15,-18 0 0,1 0 16,-1 0-1,0 0-15,18 0 16,0 0-16,-18 0 0,18 0 16,0 0-16,-18-36 15,18 36-15,0 0 16,-18 0-16,18 0 16,0 0-16,-17 0 15,16 0-15,-16 0 16,-19 0-16,19 0 15,-19 0-15,36 0 16,-17 0 0,-1 18-16,0-18 15,-53 0 298</inkml:trace>
  <inkml:trace contextRef="#ctx0" brushRef="#br0" timeOffset="121137.52">19932 5574 0,'0'0'0,"0"35"78,0-52 0,0 34-16,0 1 1,-35-18-48</inkml:trace>
  <inkml:trace contextRef="#ctx0" brushRef="#br0" timeOffset="121975.74">20179 4957 0,'18'0'0,"-18"-53"16,0 17-16,0-17 31,0 36-16,0 52 48,0 53-47,0 36-16,35-1 15,-35 36-15,0-53 16,0 0-16,0-18 15,0-53-15,0 0 16,53-35-16,-53 36 0,35-36 16,0 0-1,18-36-15,0-17 16,0 1-16,35-54 16,-17 0-16,-1-18 15,1-17-15,-1 18 16,-34 52-16,-19 18 15,19 18 1,-1 35 15,-35 18-15,0-1 0,-18 19-16</inkml:trace>
  <inkml:trace contextRef="#ctx0" brushRef="#br0" timeOffset="123098.3">20955 5539 0,'0'0'0,"0"-18"31,18 18-15,-18-35 46,0 17 16,-36 18-62,19 0 15,-36 0-15,53 35-1,-53 1 1,53-1-16,0-17 16,-35 17-16,35 0 15,0 0 1,17 1-1,19-36 1,-1 0 0,0 0-16,0-36 0,1 1 15,-36 17 1,17 18-16,-17-70 0,0-1 16,0 54-1,0 52 32,0 18-31,-17 17-16,17-17 15,0 18-15,0-1 16,0 1-16,0-18 16,0 17-16,0-17 15,0-35-15,0 17 16,0-17-16,0 17 15,-18-35 1,18 36-16,-35-36 16,-1 0-16,19 0 15,-36-36-15,-18-17 16,-17-17-16,53 52 16,88 18 30,17-35-30,1 35-16,-1-35 16,1-18-16,-18 53 15,0-36-15</inkml:trace>
  <inkml:trace contextRef="#ctx0" brushRef="#br0" timeOffset="135414.19">1817 9084 0,'0'-18'16,"35"89"156,-35-1-172,0 19 16,0-1-16,0 18 15,-18 0-15,18-18 16,0-35-16,0-18 15,0-17-15,0-71 63,0 17-63,0-34 16,0-18-16,0-36 15,0 1-15,0 17 16,0-18-16,53 1 0,-53 52 15,53 18-15,-53 18 16,36 35-16,-36-17 16,52 17-16,1 0 15,-17 17 1,-1 54 0,-35-54-1,0 107 1,0-71-1,-35 0-15,-18 0 16,0-36-16,0 18 16,18-35-16,-89 53 31,142-53 16,17 53-47,18-17 15,0 17-15,0-1 16,-36-16 0,19 34-16,-1-17 0,-35 0 15,35-18-15,-35-17 16,0 17-16,36-35 16,-36 18-16,-18-18 62,18-35-62</inkml:trace>
  <inkml:trace contextRef="#ctx0" brushRef="#br0" timeOffset="136192.46">2275 9596 0,'0'-36'110,"-35"36"-1,0 0-93,35 36 15,0-1-31,0-18 0,0 19 16,0-1-1,0-17 1,17-18-16,19 0 15,-19-18 1,-17 0-16,0-17 16,36 0-16,-36 0 15,0 70 32,0 0-31,0 0-1,0-17-15,35-18 0,-35 35 16,0-52 15</inkml:trace>
  <inkml:trace contextRef="#ctx0" brushRef="#br0" timeOffset="136799.26">2452 9560 0,'0'-17'16,"0"52"46,0 18-46,0 17-16,0 19 16,0 16-16,0 1 15,-18-18-15,18-17 16,0 0-16,0-54 15,0 36 1,-35-71 15,35 1-15,0-36-16,0-18 16,0-34-16,-35-54 15,35 18-15,0 52 16,35 37-16,-35 16 15,35 36-15,-35-35 16,35 35-16,1 0 16,-36 18-16,35-18 15,-35 53 1,0-36-16,0 18 0,0 1 16,0-1-1,-18 0 1,-17-35-1,0 0 1</inkml:trace>
  <inkml:trace contextRef="#ctx0" brushRef="#br0" timeOffset="137305.21">2646 9613 0,'0'18'31,"0"52"-15,0 19-16,0 158 31,0-177-31,0-35 15,0-17-15,0 17 16,0-52 31,0-1-47,0-17 16,0-18-16,0 18 0,0-54 15,0-34-15,0-1 16,0 54-16,53 17 15,-18 35 1,0 18 0,-17 0-1,17 0 1,-35 53 0,0 0-1,-17-18 1,-36 1-16,17-36 31,1 0-31</inkml:trace>
  <inkml:trace contextRef="#ctx0" brushRef="#br0" timeOffset="138292.17">3175 9066 0,'-18'0'0,"18"-17"63,36 52 15,34 0-63,1 1-15,17-1 0,-18 0 16,1 18-16,0-18 16,-18 1-16,-18-1 15,-18 0-15,36 0 16,-53 1-1,0-1 1,-35 36 0,0-71-1,-53 70-15,-1-35 0,1-35 16,0 36-16,70-36 16,-17 0-1,53 0 32,-1 0-47,19 0 16</inkml:trace>
  <inkml:trace contextRef="#ctx0" brushRef="#br0" timeOffset="139228.29">3775 9031 0,'-36'0'16,"36"-18"-16,53 54 141,-17-1-141,52 53 31,-35-35-31,0 0 0,0 0 15,17-18-15,-17 1 16,-18-1-16,1 0 16,-1 0-16,-17 18 15,-18-35 1,0 35 0,0 0-1,-36-36 1,-34 19-16,-36 17 15,0-18-15,18 0 0,17 0 16,18-35-16,18 36 16,70-36 31,18-18-47,-35-17 15</inkml:trace>
  <inkml:trace contextRef="#ctx0" brushRef="#br0" timeOffset="141736.46">4692 9190 0,'0'0'0,"0"-35"31,0 140 47,0 19-62,0-18-16,0 17 15,-53 18-15,53-53 16,0-35-16,-35-17 0,35-1 16,0-70 30,0-18-46,-36-18 16,36-17-16,0-18 16,0-53-16,0-17 15,18 17-15,-18 53 16,71 1-16,-71 34 16,53 18-16,-36 18 15,54 35 1,-36 0-1,-17 0-15,17 35 0,0-35 16,-35 53 0,36-18-16,-36-17 0,0 17 15,0-17-15,0 35 16,-36 0-16,1 0 16,0-18-16,-1-17 15,19 17-15,-36-35 16,18 35-16,-1-35 15,19 0 1,34 35 15,1-17-15,17 17-16,0 18 16,1 0-16,-1 18 15,0-1-15,-35 1 16,53-1-16,-53-34 15,36-1-15,-36 0 16,35 0 0,-35-52 46</inkml:trace>
  <inkml:trace contextRef="#ctx0" brushRef="#br0" timeOffset="142125.12">5239 9648 0,'0'-17'15,"-18"17"48,18 53-63,-35 0 0,35-18 16,0-17-16,17 17 15,36-35 1,-35 0-1,17-35 1,-35-1 0,0-17-1,0 18-15,0 17 16,-35 18-16,17-35 16,-17 35-1,35 18 1</inkml:trace>
  <inkml:trace contextRef="#ctx0" brushRef="#br0" timeOffset="142678.17">6050 9437 0,'-18'0'15,"18"-18"16,53 18-15,0 0-16,18-35 0,-18 35 16,0 0-16,0 0 15,0 0-15,-18 0 16,0 0-16,0 35 16,1-35-1,-72 0 48,-17 35-63</inkml:trace>
  <inkml:trace contextRef="#ctx0" brushRef="#br0" timeOffset="142910.96">6191 9631 0,'0'0'0,"53"0"31,-18 0-15,18 0-16,0 0 16,-17 0-16,16 0 15,-16 0-15,-19 35 0,19-35 31</inkml:trace>
  <inkml:trace contextRef="#ctx0" brushRef="#br0" timeOffset="143603.21">6667 9278 0,'0'0'0,"0"-18"16,0 54 30,0 17-46,0 17 16,0 18-16,0 1 16,0-19-16,0-17 15,0-18-15,0-17 16,0-36 31,0-35-32,0-17-15,0-18 16,0-18-16,0-18 0,0-34 16,0 52-16,0 35 15,0 36-15,36 53 47,-1 34-31,-17 1-16,17 0 15,0-17-15,1 16 16,-1 19-16,0-18 16,0 0-16,1 0 0,-1-18 15,-17 0 1,-18 1-16,35-19 0,-35 19 16,0-1-16,0-18 15,-53 19-15,0 17 16,-18 0-16,-34 17 15,-19 1-15,18-36 16,36 0-16,-1 1 16,18-36-16,18 35 15,123-70 17,-53 35-17</inkml:trace>
  <inkml:trace contextRef="#ctx0" brushRef="#br0" timeOffset="147770.31">8661 9137 0,'0'-18'16,"0"-17"-1,0 17 17,0 89 15,0 17-47,0 18 15,0 17-15,0-34 16,-36 16-16,36-34 15,0-36-15,0 1 16,-35-36-16,35-18 47,0-17-31,0-18-16,0-18 15,-35-17-15,35-35 16,0 17-16,0-18 15,0 54-15,0-1 16,35 18-16,0 36 0,-17-19 16,17 36-16,1-35 15,-19 35-15,19 0 16,-1 0-16,-18 0 16,-17 35-16,36 1 15,-36-19-15,35 18 16,-35 1-16,0-19 15,0 19-15,-35 17 16,-1-18-16,-16 18 16,-1-18-16,0 0 15,17-35-15,-17 53 16,18-53-16,18 0 16,17 18 15,17 17-16,18 0-15,1 1 16,-1 17-16,0-36 16,1 36-16,-36-18 15,35 1-15,-35-19 16,35-17 15</inkml:trace>
  <inkml:trace contextRef="#ctx0" brushRef="#br0" timeOffset="148222.17">9049 9578 0,'0'-35'16,"0"17"15,-53 18 0,18 0-15,17 35 0,-17-17-16,35 17 0,0 18 15,17-53 17,36 0-1,-18-18-31,18 18 15,-53-35-15,18 35 32,-18 18-32,0-1 15,0 19 1</inkml:trace>
  <inkml:trace contextRef="#ctx0" brushRef="#br0" timeOffset="148790.64">9278 9507 0,'0'36'32,"0"-1"-32,-18 18 15,18 17-15,-35 19 16,35-1-16,-35 18 16,35-18-16,0-18 15,0-17-15,0-35 0,-35 17 16,35-52 31,0-36-32,0-36-15,35-69 16,-35-1-16,0-17 16,35 34-16,0 37 15,1 52-15,17 17 16,-18 36-1,0 18 1,-35 17-16,18-17 16,-18 17-16,35 1 0,-35-19 15,0 18 1,0 1-16,0-1 16,-35 18-1,-18-18 1,35-35-1,-17 0 1,35-17 0</inkml:trace>
  <inkml:trace contextRef="#ctx0" brushRef="#br0" timeOffset="149317.87">9578 9454 0,'0'36'16,"0"-19"-16,0 36 16,-18 0-16,18 0 15,0 18-15,-35 17 16,35 18-16,0-18 15,0-18-15,0-34 16,-35-1-16,35 0 16,0-17-16,0-71 47,0 18-47,0-18 15,0-35-15,0-36 16,53-123-1,-18 177-15,0 17 16,0 0-16,-35 35 16,36 18-16,-1 0 15,0 35 1,-35 1 0,0 17-1,0 0 1,-35-53-16,0 35 15,17-35 1,18 35-16,-53-35 0</inkml:trace>
  <inkml:trace contextRef="#ctx0" brushRef="#br0" timeOffset="150396.71">10142 9207 0,'0'-17'0,"-17"17"31,17-18-15,17 36 78,36-1-94,0 19 15,0 17-15,18 0 16,-1 17-16,-17-17 16,-18-18-16,1 18 15,-36-17-15,53-1 16,-53 0-16,0 0 31,-18-35-15,-17 36-16,-1-36 15,-34 53-15,-36-53 16,18 35-16,17-35 16,18 35-16,18-35 15,0 0-15,0 35 16,70-35 46,-18 0-46</inkml:trace>
  <inkml:trace contextRef="#ctx0" brushRef="#br0" timeOffset="150838.96">10495 9419 0,'0'-35'16,"0"0"-1,35 35 1,-35-18 0</inkml:trace>
  <inkml:trace contextRef="#ctx0" brushRef="#br0" timeOffset="151685.65">10513 9155 0,'0'52'140,"17"-16"-140,19 17 16,-1-18-16,0 0 16,18 1-16,0 16 15,-18-16-15,1-1 16,-19-17-16,-17 17 16,36 0-16,-36 0 15,35 1 1,-35-1 15,-18-35-31,18 18 16,-17-18-16,17 35 15,-53-35-15,0 35 16,17-35-16,-34 0 16,-1 53-16,18-53 15,36 0-15,-19 35 16,54-35 31,17-17-47</inkml:trace>
  <inkml:trace contextRef="#ctx0" brushRef="#br0" timeOffset="154447.51">11465 9155 0,'0'-36'0,"0"19"16,0 105 62,0 18-63,0 0-15,0 17 16,0-35-16,0-17 16,0-1-16,0-34 15,0-1 1,0-53 0,0-17-1,0-36-15,0 1 16,0-18-16,0-1 15,0-52-15,0-17 16,0 16-16,0 19 16,53 17-16,-53 71 15,53-18-15,-18 18 16,18-1 0,-17 36-1,-36 36-15,52 17 16,-52-18-16,36 18 15,-36 0-15,0-18 0,0 18 16,-18 0 0,18 0-16,-70 0 0,34-36 15,19 19-15,-36-36 16,17 52-16,1-52 16,18 0-16,-19 0 15,19 0 1,34 0 15,36 53-15,0-17-16,0 17 15,0 0-15,-18-18 16,-17 18-16,-18 0 0,53-18 16,-53-17-16,35 34 15,-35-16 16,0-54 16</inkml:trace>
  <inkml:trace contextRef="#ctx0" brushRef="#br0" timeOffset="155003.76">11994 9225 0,'0'0'0,"0"35"46,0 18-30,0 0-16,0 18 16,0 17-16,0-17 0,0-19 15,0-16 1,0-1-16,0-88 62,0 18-62,0 17 16,0-35 0,36 53-1,-1 0 1,0 36-16,1-36 16,-1 52-16,-18-52 15,-17 53-15,36-17 16,-36-1-1,-71-35 17,18 0-32,0 0 15,18 0-15,0 0 16,17 0 0,71 0 15,-35 0-31</inkml:trace>
  <inkml:trace contextRef="#ctx0" brushRef="#br0" timeOffset="155624.46">12647 8872 0,'-18'18'63,"-17"35"-47,0 17-16,0 54 0,-18 35 15,53-18-15,-36 18 16,36-18-16,0 17 15,18-34-15,-18-36 16,53-35-16,-18-18 16,-35-17-16,36-18 15,-36 35-15,35-35 47,-35-17-47,35 17 16,-35-53-16</inkml:trace>
  <inkml:trace contextRef="#ctx0" brushRef="#br0" timeOffset="156697.84">12806 9296 0,'0'53'47,"0"17"-47,-18 1 16,18 17-16,0-35 15,0 0-15,-35-18 16,35-17 0,0-71 30,35-18-46,0-70 16,-35 53 0,0 0-16,36 17 0,-36 18 15,35 18-15,18 35 32,-35 0-17,17 88-15,0-35 16,-35 0-16,53 18 15,-53-1-15,0 1 16,35-1-16,-35-17 16,0-18-16,0 1 15,0 17-15,-35-36 32,-18-17-32,18 0 15,0 0-15,-18 0 16,35 0-16,-35 0 15,88 0 32,-17 0-31</inkml:trace>
  <inkml:trace contextRef="#ctx0" brushRef="#br0" timeOffset="157116.97">13229 9631 0,'35'0'16,"-35"-18"-1,18 18-15,35 0 16,-18 0-16,1 18 16,-1-1-1,-35 36 1,0-17-1,-18-36 1,18 17-16,-53-17 16,18 0-16,17 36 15,-17-36 1,53 0 31</inkml:trace>
  <inkml:trace contextRef="#ctx0" brushRef="#br0" timeOffset="157312.99">13511 9613 0,'0'18'16,"-35"17"-1,35 0-15,-35 1 16,35-1-16,17 18 15,19-53 1,-1 0-16,36 0 16,-1 0-16,1-53 15,-18 35-15</inkml:trace>
  <inkml:trace contextRef="#ctx0" brushRef="#br0" timeOffset="157837.41">13794 8872 0,'0'0'0,"0"-53"16,35 53-1,0 0 1,36 89 0,-36 16-16,0-16 0,-35 69 15,53-16 1,-53 34-16,0 36 0,0-1 16,0-70-16,0-17 15,0-1-15,-35-35 16,35-35-16,-35 0 15,35-17 1</inkml:trace>
  <inkml:trace contextRef="#ctx0" brushRef="#br0" timeOffset="158632.25">14993 9525 0,'71'0'62,"-1"0"-46,1 0-16,-18 0 15,0 18-15,-1-18 16,-16 0-16,-1 0 16,0 0-16,-17 0 15,-18 17 17,-35-17-1,-18 0-16</inkml:trace>
  <inkml:trace contextRef="#ctx0" brushRef="#br0" timeOffset="158909.51">15064 9807 0,'0'35'31,"53"-35"-31,-1 0 16,-16 0-16,17 0 15,0 0-15,-36 0 16,18 0-16,-17 0 0,17 0 31</inkml:trace>
  <inkml:trace contextRef="#ctx0" brushRef="#br0" timeOffset="159624.66">15505 9384 0,'35'0'62,"-35"35"-46,35 0-16,-35 36 15,0 35-15,0 17 16,0-35-16,0 1 0,0-19 16,0-17-16,0-35 15,0 17 1,0-70 15,0 0-15,35-36-16,-35-17 15,0-18-15,0 0 16,0-53-16,0 36 16,0 17-16,0 53 15,0 18-15,53 70 47,-17 0-31,-1 1-16,0-1 0,18 18 15,0-35-15,0 34 16,-35 1-16,17 0 16,0 0-16,-35-18 15,53 18-15,-53-17 16,0-1-16,0 18 15,-35-18 1,-18 0-16,-18 1 16,18-36-16,-17 53 15,17-53-15,0 0 16,35 35-16,71-35 31,-17 0-15</inkml:trace>
  <inkml:trace contextRef="#ctx0" brushRef="#br0" timeOffset="160913.26">17074 8996 0,'0'-35'63,"0"70"-1,0 71-46,-52 52-16,52-16 16,0-19-16,-36 0 15,36-52-15,0-18 16,0-35 0,0 34-16,0-87 46,0 0-30,0-36-16,0-17 0,0-35 16,0-1-16,0-17 15,0-35-15,18 52 16,-18 54-16,35 17 16,0 18-16,1 35 15,17 0-15,0 0 16,-1 0-16,-16 0 15,-1 35-15,0 0 16,-35 18-16,36-18 16,-36 18-16,0 0 15,0-18-15,-18 18 16,-17-17-16,-18-1 0,17 0 16,1-35-16,-18 35 15,0-35-15,36 0 16,-19 0-16,19 0 15,17 18 17,0 17-17,35 18-15,0 18 16,1-18-16,-1-18 16,-35 0-16,53 1 15,-53-19-15,17-17 31</inkml:trace>
  <inkml:trace contextRef="#ctx0" brushRef="#br0" timeOffset="161302.91">17551 9490 0,'0'0'0,"0"-36"16,-18-34-16,-17 52 16,-1 18-1,-16 53 1,52 0-1,-18 0-15,18-35 16,0 17-16,0-17 16,35-18 15,-17 0-15,17 0-1,-35 17 32,0 18-47,35-35 16</inkml:trace>
  <inkml:trace contextRef="#ctx0" brushRef="#br0" timeOffset="161812.47">17780 9419 0,'0'18'31,"-18"17"-31,18 0 0,-35 36 16,35 35-16,-35 17 15,35-35-15,-35 18 16,35-53-16,0 0 16,0-18-16,0-17 15,0-53 32,0-18-31,0 0-16,0-71 15,17 1-15,-17-1 0,53 54 16,-18 17-16,1 53 16,-36-18-16,17 18 15,19 0 1,-19 0 0,-17 53-16,0-35 15,0 17-15,0 0 16,0-17-16,0 35 15,-35-53 17,0 0-17</inkml:trace>
  <inkml:trace contextRef="#ctx0" brushRef="#br0" timeOffset="162314.37">17956 9560 0,'0'18'16,"0"70"0,0-17-16,-17-1 15,17 1-15,-36-1 16,36 1-16,0-36 0,0 0 15,-35 1 1,35-19-16,0-52 47,0-18-31,18-17-16,-18-19 15,35-34-15,-35-18 16,71-18-16,-36 53 15,0 53-15,0 53 16,1 0 0,17 0-1,-53 36-15,53-1 16,-53-17-16,0 17 0,0 0 16,0-17-16,0 17 15,-36-35-15,36 35 16,-35-35-16,0 0 15,-1 0 1,19 0 0</inkml:trace>
  <inkml:trace contextRef="#ctx0" brushRef="#br0" timeOffset="166259.76">18627 9084 0,'-18'0'0,"18"-35"15,-35-1 32,35 54 16,35 17-48,0 18-15,18 0 16,0-18-16,0 18 16,0 0-16,-18 0 15,1-17-15,-1-1 16,0-18 0,-35 36-16,0-17 15,0-1 16,-18-35-31,-34 53 16,-19-18-16,-17-35 0,17 35 16,18-35-16,18 36 15,17-36-15,18 35 47</inkml:trace>
  <inkml:trace contextRef="#ctx0" brushRef="#br0" timeOffset="166934.6">19191 9084 0,'0'35'94,"35"1"-78,-35 16-1,53 1-15,-17-35 0,34 88 31,-35-71-31,-35-17 0,36-18 16,-36 53-16,0-18 16,0-17-1,-53 17 1,17-35 0,-34 35-16,-18-35 15,-18 71-15,53-71 16,18 35-16,52-35 47,36 0-47,-17 0 15</inkml:trace>
  <inkml:trace contextRef="#ctx0" brushRef="#br0" timeOffset="175915.5">19914 9084 0,'0'0'0,"0"35"125,0 1-125,-17 34 15,17 1-15,0 17 16,-36 35-16,36 1 16,0-36-16,-35-17 15,35-36-15,0 0 16,0-88 31,0 18-32,0-18-15,18-53 16,-18 0-16,0-52 16,0 34-16,35 1 15,-35 34-15,88 1 16,-53 18-16,1 34 15,-1-16-15,0 16 16,-17 1-16,17 35 16,1-35-16,-1 35 15,18 53 1,-53-18-16,0 18 16,0-18-1,0 18-15,0 0 16,0-18-16,-18 0 0,-17 1 15,-18-1-15,0 0 16,18-35-16,-18 53 16,0-53-16,18 0 15,-1 0 1,36 35 46,53 18-62,-18 0 16,1 53-16,-1-18 16,0-17-16,-35-1 0,53-17 15,-53 0-15,36-17 16,-36-1-16,0 0 16,0-70 62</inkml:trace>
  <inkml:trace contextRef="#ctx0" brushRef="#br0" timeOffset="176590.47">20408 9031 0,'0'0'16,"0"35"77,0 18-93,0 71 16,0-1-16,-17 1 16,17-18-16,0-1 15,0-69-15,0 17 16,0-18-16,0-70 62,0-18-62,0 17 16,35-52-16,-35 35 16,35 18-16,-17 35 31,17 35-15,-35 1-16,0 34 15,0-17-15,0-18 16,0 18-16,0 18 15,0-36 1</inkml:trace>
  <inkml:trace contextRef="#ctx0" brushRef="#br0" timeOffset="177174.5">21043 8731 0,'-53'53'46,"0"53"-30,18 53-16,-18 17 16,18 1-16,35-1 15,-53 18-15,53-53 16,0-17-16,0-36 16,18-35-16,-18-36 0,53 19 15,-18-1 1,-18-35 15,-17-35-15</inkml:trace>
  <inkml:trace contextRef="#ctx0" brushRef="#br0" timeOffset="177926.56">21096 9490 0,'35'-18'16,"-35"71"31,0 35-32,-53 18-15,53-18 16,-35-17-16,35-18 16,0-36-16,0-52 62,18-18-46,-18-17-16,35-19 15,-35-34-15,35-1 16,-35 1-16,53-1 16,-53 36-16,0 53 15,36 35-15,-1 0 16,0 18 0,0 17-16,-17 0 15,-18 36-15,71-1 16,-71 19-16,35 16 15,-35-34-15,35-18 16,-35-18-16,0 0 16,0-17-16,0 17 15,0 1 1,-17-36-16,-19 17 0,1-17 16,-18 0-1,0 0-15,18 0 0,-18 0 16,18 0-16,-1 0 15</inkml:trace>
  <inkml:trace contextRef="#ctx0" brushRef="#br0" timeOffset="178374.21">21678 9631 0,'35'0'47,"18"0"-31,-17 0-16,-36 35 15,35-35-15,-35 18 16,0 17-1,-35 0 1,17-35-16,-17 36 16,-18-36-16,35 0 15,-17 0 1,53 0 15,-1 0-15,18 0-16</inkml:trace>
  <inkml:trace contextRef="#ctx0" brushRef="#br0" timeOffset="178579.04">21907 9701 0,'-17'0'15,"-18"36"1,35-1-16,0-17 15,0 17-15,0 0 16,52 18 0,-16-53-16,17 0 15,-36 0-15,19 0 16,-19 0-16</inkml:trace>
  <inkml:trace contextRef="#ctx0" brushRef="#br0" timeOffset="178948.06">22243 8908 0,'0'17'16,"35"36"-16,-35 18 15,35 17-15,-35 35 16,71 54-16,-71-1 16,53 36-16,-53 0 15,0-36-15,0 0 16,-89 1-16,37-71 15,-1-18-15,0-35 16,0-36-16,18-17 16,17 0-1,-17 0 1</inkml:trace>
  <inkml:trace contextRef="#ctx0" brushRef="#br0" timeOffset="202619.65">2981 11553 0,'0'-35'16,"0"0"31,0 88 203,18 17-235,-18 1-15,53 17 16,-53 36-16,70-19 16,-70-16-16,35-19 0,-35 1 15,18-18-15,-18-18 16,35 0-16,1 18 15,-1-18 17,0-35-1,-35-70-15,53-18-16,-53 35 15,53-53-15,-53-18 16,70 1-16,-34-1 15,-1 19-15,0 34 16,1 36-16,-36 17 16,35 18-1,-35 18 48</inkml:trace>
  <inkml:trace contextRef="#ctx0" brushRef="#br0" timeOffset="203679.06">3528 12541 0,'0'0'0,"-18"0"16,18-17 46,0-19-62,0-17 16,35 18-16,-35-18 16,36 18-16,-36 0 15,35 17-15,0 18 16,-17 35 31,-18 18-47,0-18 15,0 1-15,0 17 16,0-36 0,0-52 30,0 0-30,18-18-16,-18 35 16,17 18-16,-17-35 15,35 35 1,-35 18 0,18-18-16,-18 35 15,0 18-15,0-36 16,0 19-1,0-89 32,0 35-31,53-17 0,0 35-1,-18 35 1,-35-17-1,0 17-15,18 0 16,-18-17-16,0 17 16,0 18-1</inkml:trace>
  <inkml:trace contextRef="#ctx0" brushRef="#br0" timeOffset="204450.59">4127 12435 0,'0'-53'94,"0"18"-78,36 35-16,-36-17 15,0-19 1,-18 36 0,18 36-1,-18 16-15,18-16 16,0 34-16,0-17 16,0-35-1,0 17-15,36-35 31,-1 0-15,-35-35-16,53-18 16,-18 0-1,-35 0-15,0 18 16,36-18-16,-36 0 16,0 35-16,0 54 46,35-1-30,-35-17-16,53 34 16,-53 1-16,35 0 15,-35-35-15,53 17 16,-53 18 0,35-53-16,-35 18 31,-53-18-16,0 0 1,36 0-16,-19 35 0,1-35 16,70 0 15</inkml:trace>
  <inkml:trace contextRef="#ctx0" brushRef="#br0" timeOffset="205525.56">4886 12153 0,'18'-17'157,"17"17"-142,18 0-15,0 0 16,17 0-16,18 0 15,-52 0-15,-1 0 16,0 0 0,-52 17 62,-19-17-63,36 18-15</inkml:trace>
  <inkml:trace contextRef="#ctx0" brushRef="#br0" timeOffset="205795.1">4992 12400 0,'35'0'31,"18"0"-15,-35 0-16,17 0 16,0-18-16,-17 18 15,17 0-15,0 0 16</inkml:trace>
  <inkml:trace contextRef="#ctx0" brushRef="#br0" timeOffset="-189323.78">8890 7849 0,'-18'0'16,"-17"0"109,0 0-94,17 0 0,53 0 141,1 0-156,-19 0-1,19 0 1,-19 0 15,36 0 0,-18 0-15,-17 0 0,17 0 15,-17 0-15,17 0 15,1 0-16,-19 0 1,18 0 0,-17 0-1,17 0 1,1 0 0,-19 0-1,19 0 1,-19 0-16,19 0 31,-1 0-15,-18 0 15,19 0 0,-19 0-15,19 0 31,-54 0 62,0 0-109,-17 0 16,17 0-16,-17 0 15,0 0-15,17 0 16,-17 0-16,17 0 16,-17 0-16,-18 0 15,18 0 1,-18 0-1,18 0-15,17 0 16,-35 0 0,0 0-1,18 0 1,0 0 0,17 0-1,-17 0 1,-36 0-1,106 0 110,-17 0-109,17 0-16,1-17 16,-19 17-16,19 0 15,16 0-15,-16 0 16,17 0-16,-18 0 16,-17-36-16,17 36 15,18 0 1,-18 0-16,18 0 31,-18 0-31,-17 18 16,17-18-1,0 0 17,-70 0 108,0 0-140,17 0 16,-35 0-16,0 0 15,18 0 1,-18 0-16,0 35 0,18-35 16,0 0-16,-1 0 15,19 0 1,-18 0 0,17 0-1,-17 0 16,-1 0 16,19 0 78,-36 0-93,35 0-32,-35 0 15,106 0 79,-35 0-78,35 0-16,17 0 15,-17 0-15,18 0 16,-1 0-16,1 0 0,-36 0 15,18 0 1,-18 0-16,-17 0 0,17 36 16,18-36-1,-35 0 1,17 0 15,-35 17 32</inkml:trace>
  <inkml:trace contextRef="#ctx0" brushRef="#br0" timeOffset="-188117.7">9119 8026 0,'18'0'109,"-18"-18"-93,53 18-16,-18 0 15,-35-35 1,35 35-16,-70 0 94,17 0-79,-17 0 1,53 0 78,-1 0-79,-52 0 95,18 0-95,17 17 16,35-17 48,-35 18-64,0 17 1</inkml:trace>
  <inkml:trace contextRef="#ctx0" brushRef="#br0" timeOffset="-187404.32">9172 8255 0,'18'0'63,"17"0"-32,-35-18-15,18 18-1,-54 0 63,54 0-15,0 0-47,17 0-1,-70 53 48,-1-17-48,89-54 17</inkml:trace>
  <inkml:trace contextRef="#ctx0" brushRef="#br0" timeOffset="-184390.5">10477 5856 0,'0'-35'16,"0"0"187,36 35-125,-1 0-62,-17 0 15,17 0-15,18 0-1,-18 0 1,0 0-1,1 0 1,-1 0 0,-35-18-16,35 18 15,-17 0 1,17 0 0,-17 0 15,17 0-16,0 0 1,-17-35 0,17 35-1,18 0 1,-18 0 0,1 0-1,-1 0 1,-17 0-1,17-36 1,0 36 0,-17 0 15,17 0-15,-17 0 15,-36 0 63,-17 0-79,-18 0-15,18 18 16,-36-18-16,1 0 15,-1 35-15,36-35 16,-1 0-16,1 0 16,18 0-16,-19 0 15,19 0-15,-19 0 16,-17 0-16,36 0 16,-18 0-1,-1 0 1,19 0-1,17 36 1,-36-36 0,72 0 93,-1 0-93,-17 0-16,34 0 15,-16 0-15,17 0 16,-18 0-16,-17 0 16,17 0-16,18 0 15,-18 0 1,18 0-1,-18 0 1,-35-18 0,-35 53 46</inkml:trace>
  <inkml:trace contextRef="#ctx0" brushRef="#br0" timeOffset="-183301.95">10848 6085 0,'0'-35'63,"53"35"218,-53-18-281,53 18 16,-18 0-1,18-35 1,-88 35 62,17 0-78,-17 0 16,-1 0-1,54 0 79,17 0-94,-17 0 16,-71 18 77,18-18-77,17 0 0,18 17-1</inkml:trace>
  <inkml:trace contextRef="#ctx0" brushRef="#br0" timeOffset="-182589.67">10936 5944 0,'18'0'125,"-54"0"-47,1 0-63,53 0 110</inkml:trace>
  <inkml:trace contextRef="#ctx0" brushRef="#br0" timeOffset="-176838.62">13194 7567 0,'0'-18'266,"18"18"-251,34 0 1,1 0 0,-17-35-1,-1 35-15,0 0 16,-17 0-1,17 0 17,-17 0-17,-18-35 1,35 35-16,0 0 31,-17 0-15,17 0-1,-17 0 17,17 0-17,0 0 1,-35-18-16,18 18 16,17 0-1,-17 0 16,17 0-15,1 0 15,-19 0-15,18 0 0,-17 0 15,35 0-16,-18 0 1,-17 0 0,17 0-1,-17 0 1,17 0 0,0 0 15,-17 0 0,-53 0 110,-1 0-126,1 0-15,18 0 16,-19 0-16,19 0 16,-19 0-16,-17 0 15,36 0 1,-18 0-1,-1 0 1,19 18 0,-19-18-1,-17 0 1,18 0 0,-18 0-1,18 0 1,17 0-1,-35 0 1,53 18-16,-35-18 16,0 0-16,0 0 15,17 0-15,-17 0 0,-18 0 32,35 0-32,36 35 46,-1-35-30,36 0-16</inkml:trace>
  <inkml:trace contextRef="#ctx0" brushRef="#br0" timeOffset="-175673.61">13741 7726 0,'0'0'0,"17"0"125,1 0-109,17 0-16,1-35 16,-1 35-1,0 0 1,-53 0 62,1 0-78,-36 0 16,0 0-16,18 0 15,-1 0-15,1 0 16,35 17-16,-18-17 16,54 0 77,-19 0-93,19 0 16,-1 0-16,0 0 16,1 0-16,-19 0 15,18 0 1,-52 0 46,-1 0-62,-17 0 16,-18 0-16,18 0 0,-1 0 16,1 0-16,17 0 15,54 0 63,17 35-78</inkml:trace>
  <inkml:trace contextRef="#ctx0" brushRef="#br0" timeOffset="-175007.04">13811 7920 0,'18'0'94,"17"0"-78,0 0-1,-52 0 32,-1 0-31,-17 0-16,17 0 15,-35 0 1,53 35 15,36-35-15,-19 0-16,19 0 15,-1 0 1,-35-18-16,-53 36 47,18-18-47,-1 53 16</inkml:trace>
  <inkml:trace contextRef="#ctx0" brushRef="#br0" timeOffset="-132305.62">6703 11448 0,'0'17'265,"0"19"-265,0 34 16,0 1-16,0 17 16,0 0-16,0 36 15,0-36-15,0 0 16,0-18-16,0-17 0,0-35 15,0 17 1,0-17-16,0-36 63,0-17-48,0 0-15,0-1 16,0-34-16,0-1 15,0 18-15,-18-17 16,18-1-16,0 18 16,0 18-16,18-18 15,-18 0-15,17 0 16,19 0-16,-1 18 16,0-18-16,1 18 0,-1 0 15,-18 35-15,19 0 16,-1 0-1,36 53 1,-71-18-16,0 18 16,0-18-16,0 18 15,0-18-15,0-17 16,-18 17-16,-17 18 16,-1-18-16,1-17 15,17-18-15,-17 35 16,0-35-1,17 0-15,-17 0 32,35-35-17,18 35 48,17 35-63,0 18 15,0-17-15,18 16 16,-17 1-16,-1 0 16,-35-35-16,53 17 15,-53 0-15,17-35 16,-17 53-16,36-53 16,-36 36-16,0-1 15,35-35-15,-35-18 78</inkml:trace>
  <inkml:trace contextRef="#ctx0" brushRef="#br0" timeOffset="-131376.78">7232 11553 0,'0'0'0,"0"89"93,0 34-93,0 1 16,0-1-16,0-17 16,0 0-16,0-71 15,0 0-15,0-17 16,0 17 0,0-70 15,0 17-16,0-35-15,18 0 16,-18 18-16,35 0 16,-18 35-1,36 0 1,-53 18 0,53 17-16,-53 0 15,0 0-15,36-17 16,-36 53-16,0-36 15,-18-35 1,18 35-16,-35-35 0,-1 35 16,-17-35-1,1 0 1,104-53 31</inkml:trace>
  <inkml:trace contextRef="#ctx0" brushRef="#br0" timeOffset="-130888.08">7867 11465 0,'0'-17'16,"-53"17"31,18 53-47,-1 17 15,1 18-15,-18 71 16,53 53-16,-35-36 15,35-17-15,0-18 16,35-35-16,1-36 16,-1-17-16,-35-35 15,53-18-15,-53 35 16,35-35-16,-17 0 16,17 0-1</inkml:trace>
  <inkml:trace contextRef="#ctx0" brushRef="#br0" timeOffset="-130132.02">8149 11994 0,'0'0'0,"0"-17"16,18 17-1,-18 53 32,-18 17-47,18 1 16,-53-1-16,53 19 16,-53-19-16,53-17 15,0-35-15,0-54 47,36-34-47,-1-36 16,-35 18-16,70-18 15,-70-35-15,36-53 16,-36 53-16,70 35 16,-70 53-16,53 18 15,-18 35 16,-35 17-31,53 19 0,-53-1 16,36 35-16,-36 1 16,0 17-16,35 18 15,-35-18-15,0-17 16,0-18-16,0 17 16,0-17-16,0-18 15,0 1 1,-18-1-1,-17-35 1,-18 0-16,18 0 16,-18 0-16,0 0 15,35 0-15,-17-18 16,53 18 15,17 0-31</inkml:trace>
  <inkml:trace contextRef="#ctx0" brushRef="#br0" timeOffset="-129673.15">8643 11977 0,'0'-18'16,"53"18"30,-18 0-30,-17 0-16,17 0 16,0 18-16,-17-1 15,-18 19 1,0 17 0,-18-18-16,-17-35 15,0 35-15,17-35 16,-17 35-16,0-35 15,-1 36-15,54-36 47,17 0-31</inkml:trace>
  <inkml:trace contextRef="#ctx0" brushRef="#br0" timeOffset="-129456.73">8961 11942 0,'0'0'0,"-36"0"0,36 70 16,-35-35-16,35 1 16,0-19-16,0 19 15,0-1-15,71 0 16,-36-35-1,18 0-15,-18 0 16,18 0-16,-18-18 16</inkml:trace>
  <inkml:trace contextRef="#ctx0" brushRef="#br0" timeOffset="-129090.18">9172 11342 0,'18'0'31,"17"0"-15,-17 35-16,17 18 15,0 18-15,-35 17 16,71 53-16,-71 141 16,0-123-16,0-18 15,-18-18-15,18-52 16,-35 0-16,35-36 16,-35-35-16,35 35 15</inkml:trace>
  <inkml:trace contextRef="#ctx0" brushRef="#br0" timeOffset="-126862.45">5803 12841 0,'18'0'156,"-18"35"-156,35-35 0,18 0 16,-18 0 0,1 0-1,-1 0-15,-18 0 16,19 0-16,17 0 16,-36 0-16,19 0 15,-19 0-15,19 0 16,-1 0-16,-18 0 15,19-17-15,-1 17 0,-17 0 16,17 0-16,-17 0 16,34 0-1,-16 0 1,-19 0 0,36 0-1,0 0 1,-18 0-1,1 0 1,-1 0 0,-17 0-1,17 0 1,-17 0-16,35 0 16,-1 0-1,-34 0 1,17 0-1,-17 0 1,35 0 0,0 0-1,-18 0 1,0 0-16,18 0 16,-17 0-1,-1 0 1,0-36-16,-17 36 0,17 0 15,18 0 1,-18 0-16,1-17 0,-1 17 16,0 0-16,18 0 15,0 0-15,-35 0 16,17 0-16,0-35 16,-17 35-16,17 0 15,0 0-15,-17 0 16,17 0-16,-17-36 15,17 36-15,0 0 16,-17 0-16,17 0 16,-17 0-16,17 0 15,1 0-15,-1 0 16,0 0-16,18 0 16,-35-35-16,17 35 15,0 0-15,-17 0 16,35 0-16,0 0 0,-18 0 15,18 0-15,0 0 16,-18 0-16,18-35 16,18 35-16,-1 0 15,-17-36-15,18 36 16,-1 0-16,54 0 16,-36 0-1,18 0-15,-18 0 16,-35 0-16,17 0 15,1 0-15,17 0 0,-17 0 16,-19 0-16,19 0 16,17-35-16,18 35 15,-18 0-15,0 0 16,1 0-16,-1 0 16,35-35-16,1 35 15,-36 0-15,18 0 16,-53 0-16,35 0 15,18-35-15,-18 35 16,-17 0-16,-1 0 16,-17 0-16,18 0 15,-1 0-15,-35 0 16,18 0-16,0 0 0,-18 0 16,36 0-1,0 0-15,-1 0 0,-35 0 16,18 0-16,0 0 15,-17 0-15,16 0 16,1 0-16,0 0 31,-17 0-31,-19 0 0,36 0 16,-18 0 0,-70 53 140,-18-53-141</inkml:trace>
  <inkml:trace contextRef="#ctx0" brushRef="#br0" timeOffset="-118206.88">5697 13229 0,'36'0'453,"-36"18"2437,0 52-2874,0-34 0,0 34-16,0 71 15,35-70 1,-35-18-16,0 0 0,0-18 16,0-17-16,0 17 15,0-17 1,35-18-16,-35-36 94,-17 19-94,17-36 15,0-18-15,-36 1 16,36 17-16,0 17 15,0-17-15,0 36 16,0-18-16,18-18 0,-18 35 16,18-17-1,-18-1-15,52-16 16,1 52 0,-53-36-16,18 36 0,17 0 15,1 18 1,-1 52-1,-35-52 1,0 17-16,0 18 16,0-35-16,-18 35 15,-17-18-15,0 0 16,17-17-16,-17 17 16,-1-35-16,36 36 0,-35-36 15,-18 0 1,0-18-1,18-17 1,53 35 31,17 0-31,-17 35-16,17 0 15,0 18-15,0-18 16,1 18-16,-1-17 15,-35-1-15,35-17 0,1 34 16,-36-16 0,35-36-1,-35 17-15,0-34 94</inkml:trace>
  <inkml:trace contextRef="#ctx0" brushRef="#br0" timeOffset="-117272.34">6174 13317 0,'0'18'156,"0"53"-156,0-1 16,0 18-16,0 0 15,0 1-15,35-19 16,-35-17-16,0-35 15,0 17-15,0-53 63,0 1-47,0-18-16,0 17 15,0-17-15,0-18 16,18 53 15,34 0-15,-52 17-1,53-17-15,-53 53 16,18-35-16,-18 35 31,0-18-31,0 0 16,-18-35-1,18 36-15,-53-36 16,18 0-16,35 35 16,-35-35-16</inkml:trace>
  <inkml:trace contextRef="#ctx0" brushRef="#br0" timeOffset="-114089.15">6473 13300 0,'36'0'0,"-36"-36"16,35 36 0,-17-35-1,17 35 16,-35-17-15,0 34 62,-35 18-78,35 36 16,-53 17-16,53 36 0,-36-1 15,36 1 1,0-36-16,0-18 0,0-17 16,0-35-16,36 35 15,-36-18 17,35-53 30</inkml:trace>
  <inkml:trace contextRef="#ctx0" brushRef="#br0" timeOffset="-113225.27">6791 13529 0,'18'0'16,"-18"35"77,-18 18-93,18 0 16,-18-35-16,18 17 0,0 0 16,0-17 15,0-53 0,0-1-15,18 1-16,-18-35 15,35-1-15,-35-17 16,36 0-16,-36 52 16,17 36-16,-17-35 15,35 35 32,-35 18-47,36 17 0,-36-17 16,17 35-1,-17 17-15,71 1 0,-71-1 16,18-35 0,-18 18-16,0-17 0,0-19 15,35-17-15,-35 53 16,0-17-1,-18-19 1,-52-17 0,52 0-1,-35 0-15,18 0 16,-18 0-16,18 0 16,17 0-16,53 0 46</inkml:trace>
  <inkml:trace contextRef="#ctx0" brushRef="#br0" timeOffset="-112670.95">7214 13670 0,'0'-18'31,"36"18"0,-19 0-15,36 0 0,-18 0-1,-35 36-15,0-1 16,0 0 0,0 18-1,-17-53-15,17 36 16,-53-36-16,53 35 15,-18-35-15,-17 0 32,35-18-1</inkml:trace>
  <inkml:trace contextRef="#ctx0" brushRef="#br0" timeOffset="-112439.36">7444 13741 0,'-18'0'32,"0"0"-17,18 70-15,0-34 16,0-1-1,53 0 1,-17-35-16,-19 0 16,18 0-16,1 0 15</inkml:trace>
  <inkml:trace contextRef="#ctx0" brushRef="#br0" timeOffset="-111995.88">7655 13247 0,'0'17'31,"18"19"-31,-18-1 16,53 18-16,-36 0 16,19 17-16,17 124 15,-53-105-15,0-1 16,0-18-16,-18 1 15,18-1-15,-35-17 16,35-35-16,-36 17 16,1 18-1</inkml:trace>
  <inkml:trace contextRef="#ctx0" brushRef="#br0" timeOffset="-109897.55">8114 13441 0,'0'-35'0,"0"-1"16,0 54 46,0 35-46,0-18-16,0 36 16,0-18-16,35 17 15,-35-35-15,0 18 16,0-17-16,0-1 15,0 0 17</inkml:trace>
  <inkml:trace contextRef="#ctx0" brushRef="#br0" timeOffset="-109642.75">8061 13670 0,'35'0'47,"-17"0"-31,17 0-1,0 0-15,-17 0 0,-18 18 16,53-18-16,-35 0 16,-18 17-1</inkml:trace>
  <inkml:trace contextRef="#ctx0" brushRef="#br0" timeOffset="-108727.63">8467 13264 0,'0'71'47,"0"35"-31,0 0-16,0-18 15,0 71 1,0-89-16,0-35 15,0-17-15,0-53 63,0-18-47,0-18-16,0-17 15,0-35-15,0-18 16,0 52-16,0 19 0,53 35 15,-53 17 1,35 18-16,0-53 0,0 53 16,1-35-16,-19 35 15,19 0-15,-19 0 16,19 17 0,-36 54-1,0-53-15,0 17 16,-18 0-16,0 0 15,-35 1-15,18-1 16,-18 0-16,-17 0 0,-1-35 16,53 0-16,-17 0 15,17 0 1,18 53 31,36-17-47,17 17 15,0-1-15,-1 1 16,-16 18-16,-1-18 16,0-18-16,18 18 15,-53-35 1,18-18 0,-18-18 30</inkml:trace>
  <inkml:trace contextRef="#ctx0" brushRef="#br0" timeOffset="-108006.23">8943 13212 0,'0'-18'32,"0"-17"-1,18 35-31,-18 17 62,0 19-62,0 34 16,0 18-16,0 36 16,0-36-16,0-18 15,-18-17-15,18-35 16,0 17-16,0-17 16,0-36 46,0-17-62,0 0 0,18-1 16,-18 1-1,35 35-15,-18 0 32,-17 18-32,36 17 15,-36-17-15,35 35 16,-35-18-16,0-17 15,0 17-15,0-17 16,0 34 0,0-16-1</inkml:trace>
  <inkml:trace contextRef="#ctx0" brushRef="#br0" timeOffset="-105029.02">9437 13141 0,'0'-35'47,"-18"70"31,18 0-78,-53 18 16,53 0-1,-53 53-15,53-18 0,0 53 16,0 18-16,0-53 16,0 0-16,0-53 15,0-1-15,0 1 16,36-17-16,-36-1 15,35-35 1</inkml:trace>
  <inkml:trace contextRef="#ctx0" brushRef="#br0" timeOffset="-104212.16">9737 13476 0,'0'-35'15,"0"52"48,0 19-63,-18 87 16,-35-52-16,53-1 15,-53-17-15,53-17 16,0-1-1,0-70 32,0-18-31,18-18-16,-18-17 16,0 0-16,0-36 15,53 36-15,-53 0 16,0 35-16,35 18 15,-35-1 1,35 36-16,18 0 16,-53 18-1,71 17-15,-71 18 16,53 18-16,-53 17 16,35-18-16,-35 1 15,35 0-15,-35-36 16,0 0-16,0 0 15,0 1 1,0-1 0,-17 0-16,-19-35 15,1 36 1,-18-36-16,0 0 0,18 0 16,0 0-1,-36 0 1,106 0 15</inkml:trace>
  <inkml:trace contextRef="#ctx0" brushRef="#br0" timeOffset="-103726.04">10160 13670 0,'0'-18'16,"35"18"15,-17 0-15,17 0-1,0 0 16,-35 36-15,0 17 0,-17-53-16,17 35 15,-53-35-15,53 35 16,-35-35-16,-1 0 16,36 36-1</inkml:trace>
  <inkml:trace contextRef="#ctx0" brushRef="#br0" timeOffset="-103502.93">10354 13670 0,'-18'53'32,"18"-18"-32,0-17 15,0 17-15,0 1 16,36-19 0,17-17-16,52 0 15,-69 0 1</inkml:trace>
  <inkml:trace contextRef="#ctx0" brushRef="#br0" timeOffset="-103085.77">10636 13035 0,'0'35'47,"0"1"-47,36-1 16,-36 18-16,52 17 15,-16 36-15,-1 18 16,-35-1-16,53 1 16,-106 299-1,53-317-15,-53-71 16,18 53-16,35-52 16,-18-1-16,18-53 62</inkml:trace>
  <inkml:trace contextRef="#ctx0" brushRef="#br0" timeOffset="-98220.03">11218 13406 0,'0'-36'187,"0"72"813,0-19-984,0 36-16,0 0 16,0-18-16,0 36 15,0-18-15,0-18 16,0 18-16,0-18 15,0-17-15,0 35 16,0-18 0</inkml:trace>
  <inkml:trace contextRef="#ctx0" brushRef="#br0" timeOffset="-97871.77">11112 13705 0,'53'0'31,"-35"0"-15,17 0-16,1 0 15,-19 18-15,19-18 16,-1 0-16,0 0 15</inkml:trace>
  <inkml:trace contextRef="#ctx0" brushRef="#br0" timeOffset="-96029.79">11871 13212 0,'0'17'125,"0"18"-125,0 1 16,0 34-16,0 1 16,-18-1-16,18-17 15,0 18-15,0-18 16,0-18-16,-17 0 16,17 1-1,0-19 16,0-52 16,0 0-47,0-36 16,0 1-16,0-1 16,0 18-16,0-17 15,17-1-15,-17 0 16,36 19-16,-36 34 15,53-17-15,-18 35 16,0-53-16,-17 53 16,35-36-1,-18 36-15,0 36 32,-35-1-32,0-17 15,0 17-15,0-17 16,0 34-1,-17-52-15,-19 53 16,-17-53-16,18 53 16,-18-53-16,0 36 15,18-36-15,17 0 16,-35 0 0,36 0-1,34 70 48,-17-52-48,18 35-15,-18 0 16,35-18-16,-35 18 16,36 0-16,-36-36 15,35 19-15,-35 17 16,35-53-1,-35-18 48</inkml:trace>
  <inkml:trace contextRef="#ctx0" brushRef="#br0" timeOffset="-95313.64">12277 13723 0,'0'-35'0,"0"-1"16,0 19 15,0-18-15,-18 35 0,-17 0-1,17 35-15,18 0 16,-35-17-16,35 17 15,0 0 1,0 1-16,53-36 31,-18 0-31,-17 0 0,17-18 16,18-17 0,-18-18-1,-35 17 1,-18 54 15,18 17-15,-35-17-16,35 35 15,0 0-15,0 35 16,0 0-16,0-17 16,0-18-16,0 0 15,0 0-15,0-36 16,0 36-1,-53-53 1,36 0 0,-36 0-16,0-18 15,-18-17-15,-17-18 16,0-17-16,53 17 16,35 18-16,-18 35 15,89 0 16,-19 0-31,19 0 16,-18 0-16,0 0 16,17 0-1</inkml:trace>
  <inkml:trace contextRef="#ctx0" brushRef="#br0" timeOffset="-93501.08">12859 11501 0,'0'-18'15,"0"-17"1,0-1 0,-36 36-16,36-17 15,0 52 110,0 18-125,18 17 16,-18 36-16,0 53 15,53 17-15,-53 36 0,0-36 16,0-34-16,35-19 16,-35-17-16,36-36 15,-36-52-15,35 17 16,0 1 0,0-54 15,1-35-31,-1 0 15,0-17-15,1-19 16,-36 1-16,70-53 16,-70 0-16,88-53 0,-17 88 15,-36 71 1,0 0-16,-17-1 16,17 1-1,1 35 16,-125 88 94</inkml:trace>
  <inkml:trace contextRef="#ctx0" brushRef="#br0" timeOffset="-92323.72">13494 11783 0,'0'-36'15,"35"36"48,-53 0 15,18 53-62,-17 0-16,17-17 15,-53 34-15,0 18 16,18 1 0,-1 34-16,36 0 0,-53-34 15,53-36-15,-35 0 16,35-1-16,0-34 15,-35 17-15,35 1 16,-35-36 15,35 17-31,0 19 188,-18-36-188,18 35 31,-35-35-15,35 35-1,-36 0 1,19-35 78</inkml:trace>
  <inkml:trace contextRef="#ctx0" brushRef="#br0" timeOffset="-91423.47">12841 11589 0,'0'0'0,"0"-36"16,0 1 15,-35 35-31,35-17 31,-35 34 48,35 1-79,-18 17 15,18 18-15,0 0 16,0 17-16,0 1 15,0 0-15,0 17 16,0 0-16,0 0 16,0 0-16,0 1 0,18 16 15,-18-34 1,35 0-16,-35-36 16,0 0-16,0-17 15,17-18-15,-17 35 0,0-53 94</inkml:trace>
  <inkml:trace contextRef="#ctx0" brushRef="#br0" timeOffset="-90188.05">13723 12400 0,'0'-35'78,"0"0"-63,-18 35 1,1 0-16,-19 0 16,1 0-16,0 0 15,-18 17-15,0 36 16,18 0-16,35 0 16,0-35-16,0 17 15,0-17 1,35-18-16,-17 0 15,35 0-15,0 0 0,-36 0 16,18-18-16,1 18 16,-36-53-16,35 53 15,-35-53-15,0 35 16,-18 71 46,18-17-62,0 34 16,0 18-16,0-17 16,0 35-16,0-18 15,0-18-15,0 1 16,0-36-16,0 18 16,0-17-16,0-19 0,0 18 15,0 1 1,-17-36-1,-54 0 1,18 0 0,-17-18-16,-54-35 15,18 0-15,36-17 16,35 52-16,52-17 47,54 35-47,35-53 0,17 53 15,18-71 1,-53 71-16,-17-53 0,-18 53 16</inkml:trace>
  <inkml:trace contextRef="#ctx0" brushRef="#br0" timeOffset="-55557.46">14517 12347 0,'17'0'172,"36"0"-172,-17-35 15,-19 35-15,19 0 16,16-35 0</inkml:trace>
  <inkml:trace contextRef="#ctx0" brushRef="#br0" timeOffset="-55243.3">14499 12594 0,'35'35'31,"1"-35"-15,-19 0-16,36 0 15,-17 0-15,-19 0 16,18-17 0,-35 34 15</inkml:trace>
  <inkml:trace contextRef="#ctx0" brushRef="#br0" timeOffset="-51043.02">15946 11201 0,'0'-36'31,"0"72"63,0 34-94,0 18 15,0 1-15,0-1 16,0 0-16,-18-17 16,18-1-16,0-17 15,0-35-15,0 17 16,0 0-1,0-52 17,0-19-17,0 1-15,0-36 16,0-17-16,0 0 16,0-35-16,0 34 15,18-16-15,-18 16 16,70-16-16,-70 52 15,53-36-15,-53 54 16,53-18-16,-53 18 16,35 35-16,-35-18 15,35 18-15,1 0 16,-1 0 0,0 0-1,-35 53 1,0-17-16,0-1 0,0 18 15,0 0-15,-35-18 16,-18 18-16,0 0 16,0 0-16,0 0 15,18-18 1,-35-35-16,52 0 16,18 35 46,53 36-46,0-18-16,0 0 0,0-18 15,-18 18 1,-18 0-16,-17 0 0,53-1 16,-53-34-16,36 17 15,-36 1 1,35-36-1,-53 0 48</inkml:trace>
  <inkml:trace contextRef="#ctx0" brushRef="#br0" timeOffset="-50602.2">16492 11695 0,'0'-36'16,"-17"36"31,17 18-31,0 17-1,0-17-15,0 17 16,0 0-1,35-35 1,-17 0 0,17 0-1,-35-53 1,0 1 0,0 34-1,-18 18-15,-17 0 16,0 0-16</inkml:trace>
  <inkml:trace contextRef="#ctx0" brushRef="#br0" timeOffset="-48673.27">17145 11483 0,'-18'0'32,"71"0"30,-17 0-62,16 0 16,1 0-16,-35 0 0,17 0 15,-17 0 1</inkml:trace>
  <inkml:trace contextRef="#ctx0" brushRef="#br0" timeOffset="-47765.72">17798 11042 0,'0'0'15,"0"35"48,0 18-48,0 35-15,0 1 16,-36 52-16,36-53 16,0-18-16,0-34 15,0-1-15,0-17 16,0-36 31,0-17-47,0-18 0,0 0 15,0-35 1,0-36-16,0 1 0,0-1 16,0 36-16,0 17 15,18 1-15,-18 35 16,53-18-16,-18 17 15,0 1-15,-17 35 16,35 0-16,0 0 16,-35 0-16,17 0 15,0 35-15,-35 18 0,0 0 16,0-17 0,0 16-16,0 1 0,-18-17 15,-17 17-15,0-18 16,-18 0-16,18 0 15,-18-35-15,18 18 16,17-18-16,-17 0 16,35 35 31,35 36-32,0-36-15,0 18 16,1 0-16,-19-18 15,19 18-15,-36-18 16,53 1-16,-53-19 16,35-17-1</inkml:trace>
  <inkml:trace contextRef="#ctx0" brushRef="#br0" timeOffset="-47404.95">18256 11518 0,'0'-17'15,"-35"52"32,35-18-31,0 19-16,0-19 16,0 19-1,53-36 16,-53-36-31,53 36 16,-53-35-16,0-18 16,0 18-1,-35 35 1,17 0 0</inkml:trace>
  <inkml:trace contextRef="#ctx0" brushRef="#br0" timeOffset="-44263">18750 11024 0,'0'-35'16,"0"0"-1,35 35 1,-35-18-1,0 89 126,0-36-141,-17 35 0,17 1 16,-36 17-16,36-17 15,-35-1-15,35-17 16,0-35-16,-35 17 16,35-52 46,0-19-46,18-17-16,-18 0 15,35-17-15,-35 17 16,53-18-16,-18-17 0,-35 35 16,53 0-16,-53 0 15,53 1-15,-53 34 16,35-17-1,-35 70 64,18-17-79,-18 34 15,0 19-15,35 0 16,-35-1-16,35 1 15,-35 17-15,53-18 16,-53 1-16,36-36 16,-36 1-16,35-1 0,-35 0 15,35-35 1,-35 35 0,-18 1-1,-17-36 1,18 0-16,-36 0 15,-18 0-15,-17 0 16,35 0-16,0 0 16,18 0-16,52 0 47,36 0-47,-17 0 15</inkml:trace>
  <inkml:trace contextRef="#ctx0" brushRef="#br0" timeOffset="-41785.49">19315 11412 0,'0'-17'16,"0"-19"31,17 36 15,-17-35-62,53 35 0,0 0 16,-35 18-1,-18 17 1,0-17 0,-18 35-1,-17-18 1,-1-35-16,1 35 15,18-35 1,52 0 31,0 0-47</inkml:trace>
  <inkml:trace contextRef="#ctx0" brushRef="#br0" timeOffset="-41586.39">19544 11359 0,'0'0'0,"-18"0"16,18 36-16,-35-1 16,35-17-16,0 17 15,0 0-15,35-35 16,-17 18-16,35-18 15,0 0-15,-18 0 16,0 0-16</inkml:trace>
  <inkml:trace contextRef="#ctx0" brushRef="#br0" timeOffset="-39216.25">17939 11977 0,'35'0'1344,"-35"-35"-1344</inkml:trace>
  <inkml:trace contextRef="#ctx0" brushRef="#br0" timeOffset="-36275.86">18591 11889 0,'18'0'1969,"35"-18"-1953,35 18-16,0 0 15,18-35-15,18 35 16,-1-71-16,1 71 15,34-53-15,-69 53 16,-19 0-16,-35 0 16,1 0-16,-19 0 15,36 0 1,-18 0 0,-52 0 93,-54 0-93,54 0-16</inkml:trace>
  <inkml:trace contextRef="#ctx0" brushRef="#br0" timeOffset="-35452.06">19050 12241 0,'0'36'62,"18"-36"-46,17 0-16,18 0 31,-36 0-31,36-18 16,-17-17 0,-1-1-1,-35 1 1,0 0-16,0 17 15,0-17-15,0 0 16,0 17 0,-35 18 15,35 18-31,-53-18 16,53 53-16,-36-18 15,36 0-15,-52-17 16,52 35-16,-36-18 15,36 18-15,0-18 16,0 0-16,0 1 16,0-1-16,0 0 15,18-35-15,-18 36 16,18-36 78</inkml:trace>
  <inkml:trace contextRef="#ctx0" brushRef="#br0" timeOffset="-34326.39">18662 10407 0,'0'-35'15,"0"52"48,-18-17-48,18 36-15,-17-1 16,-36 0-16,53 0 16,-53 18-16,18 18 15,-1-18-15,1 17 16,35-17-16,-53 53 15,53-53-15,-53 35 16,53-35-16,0 35 16,0 36-16,0-1 15,0 1-15,0-36 16,0 0-16,18 18 16,-18-53-16,0 17 0,35 1 15,-35 0-15,0 17 16,35 0-16,-35 18 15,0-53 1,36 0-16,-36 0 0,0-36 16,35 18-16,-35 1 15,35-1-15,-35-17 16,18 17-16,-18 0 16,35-35-16,-35 18 15,35-18 32,-35-18-47,0-35 16,0 18-16</inkml:trace>
  <inkml:trace contextRef="#ctx0" brushRef="#br0" timeOffset="-33598.09">19826 10566 0,'0'-18'15,"35"18"-15,-35-35 31,18 35 16,17 35-47,1 0 16,-1 36-16,-35 17 16,53 36-16,-53-1 0,53 53 15,-53 36-15,0-36 16,0 1-16,0-1 15,0-35-15,-18 18 16,-35-35-16,18 17 16,-18-53-16,53-18 15,-53 19-15,53-19 16,-35-17-16,35-18 16,-18-35 30,18-17-46,-53-36 16</inkml:trace>
  <inkml:trace contextRef="#ctx0" brushRef="#br0" timeOffset="-32578.65">17216 11289 0,'0'18'140,"0"34"-124,0 37-16,0 16 16,52-16-16,-52-19 15,0 1-15,18-18 16,-18-36-16,0 19 0,0-19 31</inkml:trace>
  <inkml:trace contextRef="#ctx0" brushRef="#br0" timeOffset="-30263.01">15769 13017 0,'-35'0'0,"35"36"94,35-36-63,-17 0-31,35 0 16,0 0-1,-18 0-15,18 0 0,17 0 16,1 0-1,-36-18-15,18 18 0,-18 0 16,-17 0-16,17 0 16,-17 0-16,17 0 15,1 0-15,-19 0 16,18 0-16,-17 0 16,35 0-16,-18 18 15,-17-18-15,17 0 16,0 0-16,-17 0 15,17 0-15,-17 0 16,17 0-16,18 0 16,-35 0-16,35 0 15,-18-18 1,-17 18-16,17 0 16,18 0-16,-18 0 15,18-35-15,-18 35 16,-17 0-16,17 0 15,-17 0-15,35 0 16,-18 0-16,-17 0 16,17 0-16,18 0 15,-18-35 1,18 35-16,0 0 0,-18 0 16,18-36-16,0 36 0,0 0 15,-18 0-15,18 0 16,0-35-16,-18 35 15,18 0-15,0 0 16,-17 0-16,16 0 16,-16 0-16,-1 0 15,0 0-15,18-18 16,0 18 0,0 0-16,0 0 15,18 0-15,-1 0 16,1 0-16,17 0 15,0 0-15,0 0 16,0 0-16,1 0 0,-1 0 16,35 0-1,36 0-15,-18 0 0,-17-53 16,-1 53-16,18 0 16,18 0-16,0-35 15,-18 35-15,0 0 16,18 0-16,17 0 15,18 0-15,-18 0 16,19-53-16,-19 53 16,0 0-16,1 0 15,-1 0-15,0 0 16,1 0-16,-36 0 16,18 0-16,-36 0 0,-35 0 15,1 18-15,-19-18 16,-17 0-1,-35 0-15,-54 0 79,19 0-79,-19 0 15,-16 0-15</inkml:trace>
  <inkml:trace contextRef="#ctx0" brushRef="#br0" timeOffset="-27156.08">15081 13600 0,'0'-36'16,"0"72"78,0 16-94,0 19 15,0 0-15,-17 34 16,17-34-16,0-18 16,0-35-16,0 17 15,0-70 48,0-18-63,0 17 15,0-34-15,0-18 16,0-1-16,0 1 0,0 18 16,0 17-16,17 35 15,-17-17-15,36 35 16,-36-53 0,52 53-16,1 0 15,-17 0 1,-36 18-16,35 17 15,-35-18-15,0 19 16,0-19-16,0 19 16,0-1-16,-18-17 15,-17 17-15,17 0 16,-35 0-16,1-35 16,16 36-16,19-36 15,-19 0-15,19 0 0,17-18 16,-36 18-16,89 0 62,0 18-62,-17 17 16,16 18-16,1 0 16,0-18-16,-17 0 15,-1 1-15,0 17 16,0-53 15,-35-18 16</inkml:trace>
  <inkml:trace contextRef="#ctx0" brushRef="#br0" timeOffset="-26495.84">15646 13847 0,'0'-36'16,"-18"1"-1,-17 35 17,35 53-32,-36-18 15,36-17-15,0 17 16,0-17-16,0 17 16,18-35-1,17 0 1,18-53-1,-53 18-15,36 0 16,-36 17-16,35-17 0,-35-1 16,0 19-1,0 34 17,0 36-32,-18 18 15,18-1-15,0 36 16,0 18-16,0-1 15,0 1-15,0-36 16,0-35-16,18 0 16,-18-18-16,-53-35 62,18-18-62,-36-17 0,-17-53 16,0-18-16,52 35 15,36 54-15,53 17 32,0 0-17,-17 0-15,16 0 16,1 0-16,-35 0 16,17 0-16,-35-36 15</inkml:trace>
  <inkml:trace contextRef="#ctx0" brushRef="#br0" timeOffset="-24926.15">16422 13758 0,'0'-35'16,"-18"35"78,18 35-63,0-17-16,18 35-15,-18 0 16,0 17-16,35 1 16,-35-36-16,0 0 15,0-17-15,18 17 16,-18 1 0,0-54 77</inkml:trace>
  <inkml:trace contextRef="#ctx0" brushRef="#br0" timeOffset="-24623.19">16387 14058 0,'35'0'47,"0"0"-47,18 0 0,0 0 15,-18 0-15,0 0 16,-17 0-1,35 0-15,-71 0 110</inkml:trace>
  <inkml:trace contextRef="#ctx0" brushRef="#br0" timeOffset="-22737.68">17074 13547 0,'0'-36'32,"0"89"30,0 35-46,0 1-16,-17 17 15,17-18-15,0-18 16,0-17-16,0-35 16,0 17-16,0-53 46,0 1-46,0-18 16,0-18 0,0 0-16,0-35 0,0-36 15,0 36-15,-35-18 16,35 35-16,0 36 16,0-18-16,35 18 15,0-18 1,0 53-16,1-35 15,-1 35-15,0 0 16,0 0-16,-17 0 16,17 17-16,-35 19 0,36-1 15,-36-17-15,0 35 16,0-36-16,-18 18 16,-17 18-16,-1-17 15,1-1 1,0-17-16,-18-18 0,18 35 15,-1-35 1,1 0 0,53 70 46,17-17-62,0 0 0,1 18 16,-1-18-16,0-18 15,-17 0-15,-18 1 16,53-1-16,-53-18 16,35-17 15</inkml:trace>
  <inkml:trace contextRef="#ctx0" brushRef="#br0" timeOffset="-22318.08">17639 13952 0,'0'-35'16,"-18"35"31,18 35-47,0 18 15,0-35 1,18-18 15,35-35-15,-53 17 0,17-17-16,-17-18 15,0 18 1,-17 35-1,-18 0-15,-1 0 16,19 0-16,17 35 0,-36 0 16</inkml:trace>
  <inkml:trace contextRef="#ctx0" brushRef="#br0" timeOffset="-20039.97">17992 13829 0,'53'0'187,"-18"0"-187,0 0 16,0 0-16,-17 18 15,17-18-15,1 0 16,-19 0 0</inkml:trace>
  <inkml:trace contextRef="#ctx0" brushRef="#br0" timeOffset="-19649.91">18150 13635 0,'0'35'78,"0"18"-78,0-18 16,0 18-16,0 0 15,0-18-15,0 1 16,0-1-1</inkml:trace>
  <inkml:trace contextRef="#ctx0" brushRef="#br0" timeOffset="-17473.62">18838 13441 0,'0'0'0,"0"-18"31,0 106 47,0 1-78,-35 16 16,35-16 0,-35 16-16,35-52 15,0 0-15,-36-17 0,36-19 16,0-34 31,0-19-32,0-17-15,18-17 16,-18 17-16,0-35 16,35-18-16,-35-18 15,0 36-15,53 35 16,-53 18-16,36 0 15,-1-18-15,0 53 16,-17 0 15,35 0-31,-53 53 16,53-18 0,-53-17-16,0 35 0,0-1 15,0-34-15,0 17 16,-36 1-16,1-19 15,-35 36 1,34-53-16,19 0 16,-19 0-16,19 0 15,-36 0 1,53 35 31,35 1-47,-35-1 15,53 0-15,-53 18 16,18-17-16,17 16 16,-35-34 15</inkml:trace>
  <inkml:trace contextRef="#ctx0" brushRef="#br0" timeOffset="-17105.59">19103 13882 0,'-18'0'31,"18"17"-15,0 19-1,0-1 1,18-35 15,-18-18-31,53 18 16,-53-35-16,17 35 15,-17-35-15,0 0 16,-17 17 0,-1 18-1,-17 0-15,-18 18 16,35-18-16,18 35 15</inkml:trace>
  <inkml:trace contextRef="#ctx0" brushRef="#br0" timeOffset="-15914.27">19597 13212 0,'0'-36'16,"0"54"77,0 0-77,-35-18-16,35 52 16,-36 1-1,36-17-15,0-19 16,-35 36-16,35 0 15,0-18-15,-35 18 16,35 0-16,0-18 16,0 18-16,0 0 15,0-17-15,0 17 16,0-1-16,0-16 16,0 34-16,0-17 15,0 18-15,0-36 0,0 36 16,0-1-16,0-35 15,17 18-15,-17-17 16,0-19-16,53 19 16,-53-1-16,36 0 15,-36-17-15,35 35 16,-35-18 0,35 0-1,-35 18 1,18-18-16,-18-52 62,0-1-46,0-35-16</inkml:trace>
  <inkml:trace contextRef="#ctx0" brushRef="#br0" timeOffset="-15052.53">19879 13476 0,'0'-18'15,"0"71"63,0 18-78,-18-1 16,18 19-16,-35-19 16,35-17-16,0-18 15,0 1-15,0-89 63,18 0-63,-18 0 15,0-18-15,35-52 16,-35-1-16,0 19 16,0 34-16,35 18 15,-35 36-15,36 17 32,-19 0-17,36 52 1,-53-16-16,53 17 15,-53 17-15,35 18 16,-35-17-16,36-1 0,-36-17 16,0-17-16,0-1 15,0-17-15,0 35 16,0-18 0,-36-35-1,1 0 1,17 0-16,-35 0 15,18 0-15,0 0 16,-18 0 0</inkml:trace>
  <inkml:trace contextRef="#ctx0" brushRef="#br0" timeOffset="-14518.27">20338 13635 0,'0'-18'31,"17"18"16,19 0-31,-36 53 15,35-53-31,-35 53 0,0-35 16,-18-18-1,18 35-15,-35-35 16,0 35 0,-1-35-1,72 0 32</inkml:trace>
  <inkml:trace contextRef="#ctx0" brushRef="#br0" timeOffset="-14301.33">20514 13600 0,'-18'52'15,"18"19"1,0-36-1,36-35 1,-1 36-16,-17-36 16,17 0-1,-18 0-15,19 0 16</inkml:trace>
  <inkml:trace contextRef="#ctx0" brushRef="#br0" timeOffset="-13650.51">19703 14076 0,'17'0'62,"19"0"-46,-1 0-16,18 0 16,0 35-16,17-35 15,-17 0-15,35 0 16,18 35-16,18-35 16,-36 0-16,-18 0 15,-34 0-15,-1 0 16,-17 0-16,17 0 15,-53 0 48,-17 0-47</inkml:trace>
  <inkml:trace contextRef="#ctx0" brushRef="#br0" timeOffset="-11105.87">20038 14693 0,'35'0'875,"-35"-17"-860,35 17 1,-17-18 0,35 18-1,-53-53-15,53 53 16,-53-35-16,17 35 16,-17-18-16,36 18 15,-36-35-15,35 35 16,-35-18-16,18-35 15,-18 0 1,0-17 0,0 52-16,0-17 15,0 0-15,0 17 16,-36 18-16,1 0 31,17 0-15,-17 0-1,0 35 1,35 0 0,0-17-1,-18 17-15,18 18 16,0 18-16,0 17 16,0 0-16,0 0 0,0-17 15,0-36 1,0 1-16,0-1 0,0-18 15</inkml:trace>
  <inkml:trace contextRef="#ctx0" brushRef="#br0" timeOffset="-10026.33">20937 13123 0,'0'-35'0,"-17"0"47,17 52 47,17 54-94,-17-36 15,36 1-15,-36 16 16,17 1-16,-17 18 16,53 17-16,-53 0 15,0 36-15,35-1 16,-35 18-16,0 18 15,0-18-15,0-17 16,-17-1-16,17 1 16,0-36-16,-53-18 15,53 1-15,-35-1 16,35 1-16,-53 0 0,53-18 16,-36-18-16,36 0 15,-35 0 1,35-52 62,0-1-62</inkml:trace>
  <inkml:trace contextRef="#ctx0" brushRef="#br0" timeOffset="-7431.77">21467 13529 0,'0'71'110,"0"-1"-95,0 1-15,0-18 0,0 17 16,0-17 0,0-35-16,0 17 0,0 18 31,0-88 31</inkml:trace>
  <inkml:trace contextRef="#ctx0" brushRef="#br0" timeOffset="-7206.13">21414 13847 0,'0'0'0,"0"-36"31,53 36-15,-1 0-1,-16 0-15,17 0 16,-18 0-16,-17 0 15,17 18 1</inkml:trace>
  <inkml:trace contextRef="#ctx0" brushRef="#br0" timeOffset="-5400.36">22049 13229 0,'0'-35'47,"0"53"218,0 17-249,0 18-16,0 17 15,0 1-15,0-18 16,0 0-16,0 0 16,0-18-16,0 18 15,0-18-15,0 18 16,0-18 0,0-52 30,0-1-30,0-35-16,0-18 16,0-17-16,0-18 15,0 1-15,0 16 16,0 37-16,0-19 16,35 0-16,-35 18 15,53 1-15,-53 34 0,35-17 16,18-18-1,-18 53 1,18 0 0,-35 17-1,-18 1 1,35 17 0,-35 1-16,0-1 0,0 0 15,0 0-15,-18-17 16,1 17-16,-18-35 15,-1 53-15,19-53 16,-19 36-16,-34-36 16,-1 0-1,54 0 1,17 35 46,0 0-46,0 18-16,53 0 16,-53-18-16,35 18 15,-35 0-15,35 0 16,-35-18-16,35 0 16,-35 1-16,0-19 15,18-17-15,-18 53 16,0-17-1,0-54 64</inkml:trace>
  <inkml:trace contextRef="#ctx0" brushRef="#br0" timeOffset="-4968.98">22437 13688 0,'35'-36'15,"-35"19"17,-35 34 30,35 19-62,0-1 16,0-17-16,0 17 15,35-35 17,18 0-17,-53-35-15,17 35 16,-17-53-16,0 35 16,0-35-1,-35 18 1,18 35-16,-19 0 15,19 0-15</inkml:trace>
  <inkml:trace contextRef="#ctx0" brushRef="#br0" timeOffset="-4080.71">22825 13617 0,'17'0'140,"36"0"-140,35 0 16,1 0-16,-36 0 15,-1 0-15,1 0 16,-35 0-16,35 0 16,-71 0 93,18 35-93</inkml:trace>
  <inkml:trace contextRef="#ctx0" brushRef="#br0" timeOffset="-2054.06">23495 13247 0,'0'-35'47,"0"52"0,0 18-31,0 36-16,0 17 15,0 0-15,0-17 16,0-1-16,0-34 16,0 17-16,0-18 15,0-17-15,0-71 63,0 35-48,0-35-15,0-17 16,0-19-16,0-16 16,0-19-16,18 1 15,-18 17-15,0 18 16,53 17-16,-53 18 0,35 18 15,-35 0 1,35 35-16,-35-36 0,18 36 16,17 0-1,18 36 1,-53-1 0,35 18-16,-35-18 15,0 0-15,0 18 16,0-35-16,-17 17 15,-19 0-15,1-17 16,17 17-16,-17-35 16,35 36-16,-70-36 15,17 0 1,0 0 0,53 53 30,53-1-46,-18-16 16,0 34-16,0-17 16,-35 0-16,53 0 15,-53-35-15,18 17 16,-18 18 0,35-53-16,-35 17 15,36-17 63</inkml:trace>
  <inkml:trace contextRef="#ctx0" brushRef="#br0" timeOffset="-1649.45">23989 13652 0,'0'-35'0,"-18"35"47,-17 35-31,35 18-1,0-35 1,18 17 15,35-35-15,-18-53-1,0 18-15,-35 17 16,18 18-16,-18-52 16,0-1-16,-18 53 15,-17 0-15,0 0 16,17 0-16,18 17 16</inkml:trace>
  <inkml:trace contextRef="#ctx0" brushRef="#br0" timeOffset="-801.76">24589 12806 0,'0'-18'31,"0"36"63,-36-1-94,1 36 16,0 18-16,-1-1 15,1 36-15,35 18 16,-53 35-16,53-18 0,0 0 15,0 18 1,0-18-16,0 17 0,0 19 16,0-1-16,0-35 15,36-17-15,-36-1 16,35-52 0,0 52-1,-35-105-15,18-18 0,-18 53 16,0-71 31,35 1-47,-35-19 15,0 1-15,35 35 16</inkml:trace>
  <inkml:trace contextRef="#ctx0" brushRef="#br0" timeOffset="377.47">24888 13317 0,'0'-17'16,"-17"52"46,17 0-62,-53 36 16,53 35-16,-53-18 15,53-18-15,-53-17 16,53-17-16,0-19 16,0-34 30,18-19-46,-18-17 16,53-17-16,-53-1 16,53-17-16,-53-35 15,35 17-15,-35 53 16,0 0-16,35 18 16,0 35 30,-35 35-46,53 18 16,-53-18-16,36 36 0,-36 35 16,0-1-16,35 1 15,-35-35-15,0-36 16,0 18-16,0 0 16,0-35-1,0 17-15,-18-35 16,18 35-1,-17-35-15,-19 0 16,1 0-16,0 0 16,-18-18-16,0 18 15,35 0-15,18-35 16,-35 35-16,53 0 31,-1 18-15</inkml:trace>
  <inkml:trace contextRef="#ctx0" brushRef="#br0" timeOffset="908.6">25294 13529 0,'0'-18'15,"35"18"1,1 0 0,-19 0 15,-17 36-16,0 17 1,-35-18 0,0-35-1,0 35-15,-18 0 16,88-35 62</inkml:trace>
  <inkml:trace contextRef="#ctx0" brushRef="#br0" timeOffset="1141.99">25471 13582 0,'-36'35'32,"36"-17"-32,0 17 15,0 0-15,0-17 16,0 35-16,18-53 16,17 35-1,18-35 1</inkml:trace>
  <inkml:trace contextRef="#ctx0" brushRef="#br0" timeOffset="1677.2">24836 14023 0,'0'18'0</inkml:trace>
  <inkml:trace contextRef="#ctx0" brushRef="#br0" timeOffset="2092.98">24836 14076 0,'70'0'140,"-17"0"-140,-18 0 16,36 0-16,17 0 15,0 0-15,0 0 16,36-18-16,-18 18 16,-53 0-16,0 0 15,-18 0-15,-18 0 16,36 0 0,-35 0-1,-36 0 79,-17 0-94</inkml:trace>
  <inkml:trace contextRef="#ctx0" brushRef="#br0" timeOffset="2777.1">24836 14605 0,'17'0'47,"54"0"-31,-54 0-16,19 0 15,17 0-15,-18 0 16,18-18-16,0 18 16,-18-35-16,-17 35 15,-18-53-15,53 53 16,-53-53-16,35 0 15,-35 36 1,0-36-16,0 0 16,-18 18-16,-35-18 15,36 53 1,-36 35 0,53 35-16,-53 19 15,53-1-15,0 0 16,0 36-16,-53-19 15,53-16-15,0-37 16,0-16-16,0-1 16,17 18-1,-17-35 1,36-18 0,-36 35-1,35-70 16,-35-1-15</inkml:trace>
  <inkml:trace contextRef="#ctx0" brushRef="#br0" timeOffset="3631.26">25823 12894 0,'0'-35'0,"-35"35"15,35 53 63,53 17-62,-18 36-16,-35 18 16,71 17-16,-71 17 15,0 54-15,0-18 16,0 18-16,0 17 16,0 36-16,-53-54 15,53-34-15,-71-19 16,71-34-16,-35-54 0,35 1 15,0-53 1,-35 17-16,35 18 16,-36-53-16,36 17 15,0-52 48</inkml:trace>
  <inkml:trace contextRef="#ctx0" brushRef="#br0" timeOffset="7650.1">14429 16351 0,'53'0'204,"-18"0"-204,0 0 0,18 36 15,-35-36 1,17 0-16,-17 0 0,17 17 15,-88-17 126</inkml:trace>
  <inkml:trace contextRef="#ctx0" brushRef="#br0" timeOffset="8010.33">14482 16651 0,'17'0'47,"36"0"-32,-35 0-15,17 0 0,-17 0 16,17 0-16,0 0 15,-17 0 1</inkml:trace>
  <inkml:trace contextRef="#ctx0" brushRef="#br0" timeOffset="-94313.88">21184 4322 0,'0'0'0,"18"0"125,17 0-109,18-18-16,35-35 15,36 18-15,35-36 16,-36 1-16,-17 17 16,17 0-16,-17 17 15,-35 1-15,-1 35 16,-17-53-16,0 53 16,-18-53-16,1 53 0,-36-35 15,53 35 1,-53-18 15,-18 18 0</inkml:trace>
  <inkml:trace contextRef="#ctx0" brushRef="#br0" timeOffset="-93333.28">22472 3616 0,'0'18'110,"0"-36"-16,0 0-63,0-17-16,0 17-15,0-17 16,0 70 31,0 1-31,0 17-16,18 0 15,-18 17-15,35 1 16,-35-18-16,0 17 15,35-35-15,-35-17 16,18 17 0,-18-52 15,0-36-15,0 0-16,0-35 15,-71-18 1,71 18-16,-53-18 0,53 18 15,-35 35-15,35 35 16,18 18 47,17 53-63,0-18 15,18-35-15,0 53 16,-18-53-16,1 35 15,-1-35-15,-17 18 0,17-18 16,-35 35-16,35-35 16,-35 53-16,0-35 15,0 35 1,-35 17-16,-36 1 0,36-18 16,17-18-16,18-17 15,-35-18-15,35 35 16,0-53 15</inkml:trace>
  <inkml:trace contextRef="#ctx0" brushRef="#br0" timeOffset="-92344.05">21572 6950 0,'0'0'0,"0"-18"47,0-17-31,18 0 0,35-18-1,17 17-15,36 1 16,18-36-16,35-17 15,35 18-15,-18-36 16,-17 53-16,-1 0 16,-34 18-16,-54 35 15,-17-53-15,-35 53 16,-53 0 46</inkml:trace>
  <inkml:trace contextRef="#ctx0" brushRef="#br0" timeOffset="-91652.24">23072 5821 0,'0'-35'15,"0"52"48,0 54-48,0 17-15,0 0 16,0 0-16,0 1 16,35-19-16,-35-17 15,35 0 1,-35-88 31,0-18-47,0 17 0,0-34 15,0-18-15,-35-18 16,35 18-16,-35 35 16,35 35-16,35 18 62,-17 0-62,17 0 16,0 35-16,0 1 0,-17-1 15,-18-17 1,53 17-16,-53 0 16,35 0-16,-35-17 0,0 53 15,0-36 1,-17 0-16,-19 18 15,1 0-15,17-18 16,-17 1-16,0-36 16,35 17-16,-18-17 15,71-70 17</inkml:trace>
  <inkml:trace contextRef="#ctx0" brushRef="#br0" timeOffset="-32886.49">10301 7761 0,'0'0'0,"0"-35"47,0 52 172,-35 54-204,35-36-15,0-17 16,0 17-16,0 0 16,0 18-1,0-17 1,0-19 62,53-17-47,-18 0-15,0 0-16,18 0 15,18-17-15,-18 17 16,-18 0-16,18 0 16,0-36-16,-36 36 15,19 0-15,-1 0 16,-17 0-16,17 0 16,-17 0-16,34 0 15,-16 0-15,-19 0 16,19 0-16,17 0 15,-1 0-15,19 0 16,0 0-16,-36 0 0,18 0 16,0 0-1,17 18-15,-34-18 0,16 0 16,19 35-16,123-35 31,-123 0-31,-1 0 16,-35 0-16,18 36 15,0-36-15,0 0 16,35 35 0,-35-35-16,-17 0 15,16 35-15,-16-35 16,-1 0-16,18 0 16,-18 35-16,1-35 15,-19 0-15,36 36 0,0-36 16,-18 0-16,18 35 15,0-35-15,-18 0 16,18 0-16,0 0 16,-18 0-16,18 0 15,-17 0-15,-19 0 16,19 0-16,-19 0 16,19 0-16,16 0 15,-16 0-15,17-18 16,0 18-16,-1 0 15,-16 0-15,17 0 0,0-35 16,-18 35 0,18 0-16,0 0 15,-18 0-15,0 0 16,1-35-16,-19 35 0,18 0 16,1 0-16,-19 0 15,19 0-15,-19 0 16,36 0-16,-18 0 15,1 0-15,17 0 16,0 0-16,-18 0 16,35-35-16,142 35 31,-159 0-31,0-36 16,17 36-16,-34 0 0,17 0 15,0 0-15,-18 0 16,18 0-1,0 0-15,-18 0 16,18 0-16,-18 0 0,0 0 16,1 0-16,17 0 15,-18 0-15,18 0 16,0 0-16,-18 0 16,36 0-16,-19 0 15,1 18-15,-17-18 16,17 0-16,0 0 15,-18 0-15,18 0 16,0 0-16,-18 0 0,18 0 16,0 0-16,-36 0 15,19 0-15,-1 0 16,18 0-16,0 0 16,-18 0-16,18 0 15,0 0-15,0 0 16,-18 0-16,18 0 15,18 0-15,-19 0 16,19 0-16,-18 0 16,-35 0-16,17 0 15,0 0-15,0 0 16,1 0-16,-19 0 16,19 0-16,17 0 15,-18 0-15,35 0 16,1-18-16,-1 18 15,1 0-15,0-35 16,-19 35-16,19 0 16,0 0-16,-18 0 15,17 0-15,18 0 16,-17 0-16,-1 0 16,-17 0-16,0-35 15,0 35-15,0 0 16,-18 0-16,18 0 15,0 0-15,-18 0 16,18 0-16,0-36 16,-17 36-16,16 0 0,1 0 15,-17 0-15,-1 0 16,0 0-16,0 0 16,1 0-1,-19 0 16,19 0-15,-1 0-16,0 18 16,18-18-1,0 0 1,-18 0 0,1 0-16,-1 0 15,-17-18 1,17 18-16,0 0 0,-17 0 15,35-35 1,-18 35-16,-17 0 16,34 0-1,-34 0-15,17-35 16,1 35 15,-1 0-15,0-18-1,18 18 1,-35 0-16,17-35 16,18 35-1,0 0 1,-35 0 15,34-35-15,1 35-1,-35 0 1,17 0-16,-17 0 16,17 0-16,0 0 15,-17 0-15,35 0 16,-53-36-16,35 36 16,-17 0-1,17 0 16,-17 0 32,17 0 31,-35-35-94,0-18 0,0 0 15,0 0-15,0 0 16,0 1 0,0 16-1,0 19 1,0-19-1,-17 54 79,17 53-78,-36-54-16,36 18 15,-17 18-15,17-35 16,0 17-16,0 1 16,0-1-1</inkml:trace>
  <inkml:trace contextRef="#ctx0" brushRef="#br0" timeOffset="14472.69">10336 7497 0,'0'-18'94,"0"36"109,0 17-203,0-18 15,0 19-15,0-19 16,0 19-16,0-1 16,0-17-1,0 17 1,0-53 31,0-17-32,0 0 1,0-18-16,0 35 16,0-17-16,0 0 0,0 17 15,0 53 48,0 0-48,0 18-15,0 0 16,0-17-16,0-1 16,0-18-16,0 19 15,0-72 48,0 19-63,0-18 15,0 17-15,0-17 16,0-1-16,18 72 63,-18-1-63,0-17 15,0 17-15,0 0 16,0-17-16,0 17 15,35-35-15,-35 18 16,0-36 15,0-17-15,0-1-16,0 19 16,0-18-16,0-1 15,0 54 63,0 17-78,0-17 16,0 17-16,0 18 16,36-53 265,-1 0-266,0 0-15,18 0 16,-18 0 0,18 0-1,0 0 17,-35 0-32,17 0 15,-17 0 1,17 0-1,0 0 17,-17-18-17,17 18 1,18 0 0,-35 0-1,-18-35 1,35 35-16,-17 0 15,17 0 1,0 0 0,-17 0-1,-18-18-15,35 18 16,-17 0 0,17 0-1,0 0 16,-17 0-15,17 0 0,1 0-1,-1 0 1,-35-35 0,35 35-16,-17 0 15,17 0 1,18 0 15,-35 0-15,17 0-1,-18 0 1,19 0 0,17 0-1,-18 0 1,18 0-1,-18 0 1,-17 0-16,17 0 16,-17 0-1,17 0 1,18 0 0,-18 18-1,18-18 1,0 0-1,-18 0 1,18 0 0,0 0-1,-35 0 1,17 0 0,18 35-1,-18-35-15,0 0 16,18 0-1,-17 0 1,17 0 0,-18 0-1,-17 0 1,17 0 0,18 0-1,-18 0 1,0 0-1,-17 0 1,17 0 0,0 0-1,1 0-15,34 35 16,-34-35 0,-19 0-16,18 0 15,1 0-15,-19 0 16,19 0-16,-19 0 15,19 0-15,17 0 16,-18 0 0,-35 36-1,53-36-15,0 0 16,-18 0 0,0 0-1,18 0 1,-53 17-16,18-17 15,17 0 1,-17 0 0,17 0-1,0 0 1,0 36 0,18-36-1,0 0 1,-17 0-1,34 0 1,-17 0 0,-35 0-16,17 0 0,0 0 15,-17 0-15,17 0 16,-17 0-16,17 0 16,0 0-16,-17 0 15,17 0-15,-17 0 16,17 0-16,0 0 15,-17 0-15,17 0 16,-17 0-16,17 0 16,1 0-16,-19 0 15,19 0-15,16 0 16,-16 0 0,-1 0-1,18 0 1,-35 0-16,34 0 15,-34 0 1,17 0 0,1 0-1,-19 0 17,-17-18 14,36 18 1,-36-18-31,17 18 31,18 0 0,1 0-16,-36-35-15,17 35-1,19 0 1,-36-18-1,17 18 1,19 0 15,-36-35 32,35 35-48,-35-35 1,0 17 0,18 18-16,-18-35 15,0 0-15,35-18 16,-35 17 0,0 19-16,0-18 15,0-1-15,0 1 16,0 0-1,0-1 17,0 19-17,0-19 1,35 36 0,-35-17-16,0-18 31,0 70 31,0-18-46,0 19-16,0 17 16,-18-18-16,18 0 15,0 1-15,-35-1 16,35 0-1,-35-35 32,17 0-31,-17 0 0</inkml:trace>
  <inkml:trace contextRef="#ctx0" brushRef="#br0" timeOffset="22407.55">10319 7620 0,'0'-18'171,"0"-17"-108,0 70 62,0-17-109,0 17-16,0-17 15,0 35 1,0-88 62,0-18-62,0-18-1,0 53 1,35 54 31,-35-19-47,0 19 15,0-19-15,0 36 16,0-18 0,0-17 30</inkml:trace>
  <inkml:trace contextRef="#ctx0" brushRef="#br0" timeOffset="172625.34">16192 15681 0,'0'-18'47,"0"71"46,0 18-77,0 35-16,0 17 16,0 1-16,0-1 15,0-35-15,0-52 16,0 16-16,36-16 16,-36-19-1,0-52 32,0 0-47,0-18 0,0 0 16,0-35-1,0 0-15,0-18 0,0 18 16,0-1-16,0 19 16,0 35-16,0-1 15,0 1-15,0 17 16,35 18-16,-35-53 15,35 53-15,1 0 16,-19 0-16,19 0 16,34 18-1,-35 53 1,-35-36-16,0-17 16,0 17-16,0 0 15,-17-17-15,-1 17 0,-17 0 16,-36 1-16,18-36 15,0 52-15,36-52 16,-36 0 0,70 36 46,19-19-46,-19 19-16,19-1 15,-1 0-15,0 0 16,-17-17-16,-18 17 16,35-35-16,-35 53 15,35-35-15,-17-18 63</inkml:trace>
  <inkml:trace contextRef="#ctx0" brushRef="#br0" timeOffset="175655.37">16827 16087 0,'-17'0'125,"17"17"-110,0 54 1,0-36-16,0-17 16,0 17-16,17-35 15,-17 18-15,36-18 16,-19 0-1,19 0 1,-19 0 0,-17-53-16,36 17 0,-36 19 15,0-18-15,0 17 16,0-35 0,-36 18-1,1 35-15,0 0 16,-1 35-16,1 0 15,35-17-15,0 17 16</inkml:trace>
  <inkml:trace contextRef="#ctx0" brushRef="#br0" timeOffset="176450.31">15787 17039 0,'53'-17'94,"17"17"-94,36 0 15,18 0-15,87-53 16,19 53-16,-19-36 16,36 36-16,-35-106 0,-36 106 15,-17-35-15,-53 35 16,-18 0-16,-35 0 16,0 0-16,-18 0 15,0 0-15,1 0 16,-54 0 46,-35 0-46</inkml:trace>
  <inkml:trace contextRef="#ctx0" brushRef="#br0" timeOffset="181595.16">16034 17268 0,'-18'0'31,"18"-17"32,0 34-1,0 19-46,0-1-16,18 71 16,-18-18-16,0 18 15,35 35-15,-35-53 16,0-17-16,0-18 16,0 0-16,0-18 15,0-70 32,0-18-47,0-18 16,-18-17-16,18-36 15,0-17-15,0 18 16,0 35-16,0 17 16,18 1-16,-18 34 15,35 36-15,-35-35 16,18 35-16,17 0 15,18 0 1,-18 0-16,1 35 16,-36-17-16,35 17 15,-35 18-15,0 18 16,-18-36-16,18 0 16,-53-17-1,0 17-15,36-35 16,-18 0-16,17 0 15,-17 0-15,-1 0 16,89 53 31,0 0-31,0 0-16,0-18 15,0 0-15,-18 1 16,-17-1-16,17-35 15,0 53-15,1-35 16,-19-18 0</inkml:trace>
  <inkml:trace contextRef="#ctx0" brushRef="#br0" timeOffset="182308.59">16704 17586 0,'0'0'0,"-18"0"32,-17 0-1,35 35-16,-18 18-15,18 0 16,0-35-16,0 17 0,0 0 31,36-35-31,-19 0 16,19-17 0,-36-19-16,35 19 15,-35-54 1,0 54-16,0-19 15,0-17 1,-18 106 15,18 0-15,0 0-16,0-18 0,0 36 16,18 17-1,-18 18-15,0-53 0,53 0 16,-53 0-16,35-18 15,-35-17 1,0 17 0,-35-35 15,0 0-31,-1 0 16,-34 0-16,17-53 15,18 53-15,35-53 16,35 18 15,0 35-31,0 0 16,18 0-16,18 0 0,-54 0 15</inkml:trace>
  <inkml:trace contextRef="#ctx0" brushRef="#br0" timeOffset="185328.34">17251 17374 0,'17'18'125,"-17"52"-125,0 1 16,36 0-16,-36-36 15,0 18-15,0 0 16,35-36-16,-35 19 15,0-1 1</inkml:trace>
  <inkml:trace contextRef="#ctx0" brushRef="#br0" timeOffset="185554.74">17268 17692 0,'0'-35'16,"36"35"46,17-36-46,17 36 0,-52 0-16,17 0 15</inkml:trace>
  <inkml:trace contextRef="#ctx0" brushRef="#br0" timeOffset="186291.61">17621 17357 0,'36'0'31,"-54"-36"63,18 1-47,0 17-31,0-34-1,35 52-15,-35-53 16,18 53-16,-18-18 16,35 18-16,-17 0 15,17 0 1,-35 71 15,0-36-31,0-18 16,0 36-16,-35 0 15,35 0-15,-36 0 16,36-18-16,0-17 16,36 35-16,-1-18 15,0-35 1,1 0-1,16 0 1,-16 0-16,-19-17 16</inkml:trace>
  <inkml:trace contextRef="#ctx0" brushRef="#br0" timeOffset="187060.47">18168 17127 0,'0'53'47,"0"0"-47,0 0 15,0 18-15,0-1 16,0 1-16,0-36 16,35 18-16,-35 0 15,36-53-15,-36-35 47,0-18-31,0 0-16,-53-53 15,53 18-15,-53-18 16,53 35-16,0 18 16,0 18-16,0 18 15,17-19 1,1 36-1,17 0-15,-17 0 16,17 0-16,1 36 16,-36-19-16,52 18 0,-52 1 15,0-19-15,0 19 16,0-1 0,0 0-1,-17-35-15,-36 0 16,35 0-1,-17 0-15,35 53 47,0-35-31,35 35-16,1 0 16,-1-1-16,0 1 0,0-35 15,-17 17 1,17 1-16,1-36 47</inkml:trace>
  <inkml:trace contextRef="#ctx0" brushRef="#br0" timeOffset="187423.08">18732 17445 0,'0'0'0,"-17"-35"0,17 52 31,-35 36-15,35 18-16,0-54 16,0 19-16,17-36 15,-17 17-15,35-17 16,18 0 0,-53-17-16,53-19 15,-53 1-15,0 17 0,0-17 16,0 0-16,-53-18 15,0 53 1,1 0-16,16 18 16</inkml:trace>
  <inkml:trace contextRef="#ctx0" brushRef="#br0" timeOffset="189416.73">18627 16439 0,'-18'18'969</inkml:trace>
  <inkml:trace contextRef="#ctx0" brushRef="#br0" timeOffset="191053.56">18680 15557 0,'0'18'47,"0"0"-32,-18-18-15,18 53 16,-35 0 0,35-36-16,0 36 15,-36 18-15,36 17 16,0 0-16,0 18 15,0-18-15,0 0 16,0 1-16,0-19 0,18 1 16,-18-1-1,35 1-15,-35-18 0,36 0 16,-36-1-16,35-16 16,0-19-1,0-17 48</inkml:trace>
  <inkml:trace contextRef="#ctx0" brushRef="#br0" timeOffset="191729.22">18821 16510 0,'0'-35'78,"35"-1"-62,0 36 0,1-70-16,-19 52 0,18-17 15,1 0-15,-1-1 16,0-17-16,1 18 15,-36-18-15,17 18 16,-17 17-16,0-17 16,0 88 31,35 0-47,-35 35 15,0 0-15,0 1 16,0-19-16,36-35 15,-36 18-15,0-17 16,35-36-16,-35 17 16,0-34 31</inkml:trace>
  <inkml:trace contextRef="#ctx0" brushRef="#br0" timeOffset="193578.71">19562 16281 0,'0'-36'32,"0"72"15,0-1-32,35 0-15,-35 18 16,0 0-16,0-18 0,0 1 15,17-36-15,-17 53 16,0-36 15</inkml:trace>
  <inkml:trace contextRef="#ctx0" brushRef="#br0" timeOffset="193759.22">19438 16492 0,'18'0'16,"17"-35"-16,18 35 16,-18 0-16,0-35 15,-17 35 1,17-35-16,1 35 0,-19 0 15</inkml:trace>
  <inkml:trace contextRef="#ctx0" brushRef="#br0" timeOffset="196215.19">20038 15804 0,'0'53'141,"0"18"-125,-36 17-16,36 36 15,-35 87 1,35-140-16,0-18 15,0-36-15,0 19 32,0-72-1,0 1-31,0-18 0,0 0 16,18-17-1,-18-19-15,0 1 0,35-18 16,-35 54-16,35-19 15,-35 36-15,36-1 16,-36 19 0,35 17-16,18 35 62,-53-17-62,35 35 16,-35 0-16,88 17 15,-70-17-15,17 0 16,1-18-16,-36 18 16,35 0-16,-35-35 0,0 17 15,35 0-15,-35 18 16,-35-35 15,-18-18-15,0 0-16,-53 53 15,18-53-15,53 0 16,-1 0-16,1 0 16,17 0-1,89 0 17,0-18-32</inkml:trace>
  <inkml:trace contextRef="#ctx0" brushRef="#br0" timeOffset="196821.86">20285 16210 0,'0'-18'31,"0"-17"-15,35 35 31,-35-17-47,18 17 15,17 0 17,-35-36-17,-18 36 126</inkml:trace>
  <inkml:trace contextRef="#ctx0" brushRef="#br0" timeOffset="197511.28">20620 16104 0,'0'0'0,"35"0"109,0 0-93,1 0 0,-36 36-16,17-36 0,-17 35 15,0 0-15,0 18 16,0-35-1,0 35 1,-53-18 0,18-35-16,0 0 15,0 0 17,70 0 14</inkml:trace>
  <inkml:trace contextRef="#ctx0" brushRef="#br0" timeOffset="197766.59">20902 16157 0,'-18'0'16,"-34"0"0,52 35-16,-53 1 15,53 17-15,0 0 16,0-36-16,35 19 16,18-36-16,17 35 15,1-35-15,-1-18 16,1-17-16,-18 0 0,-35 35 15,-18-36-15</inkml:trace>
  <inkml:trace contextRef="#ctx0" brushRef="#br0" timeOffset="198583.01">20108 16722 0,'-35'0'16,"53"0"78,70 0-94,35 53 15,-34-53-15,-1 0 16,0 0-16,35 0 16,1 0-16,-36 0 15,-17-18-15,-18 18 0,-18 0 16,-35-35 31,-18 35 0</inkml:trace>
  <inkml:trace contextRef="#ctx0" brushRef="#br0" timeOffset="200818.3">20249 17498 0,'36'0'62,"-19"0"-46,19 0-16,-19 0 0,19 0 15,-1 0 1,0 0-16,0-53 16,1 18-16,-1-1 0,0 1 15,-17 17-15,17-17 16,-35-18-16,53 0 16,-53 18-16,35-18 15,-35 0-15,0 36 16,-17 17-16,-19 0 15,-34 0 1,35 0 0,-1 52-16,36 1 15,-53 0-15,53 0 16,0 35-16,0 18 16,0-18-16,0-35 0,18 18 15,-18-18-15,0-18 16,35-35-16,-35 18 15,36-54 48</inkml:trace>
  <inkml:trace contextRef="#ctx0" brushRef="#br0" timeOffset="203248.6">21502 15840 0,'0'-36'0,"0"19"16,0-18 15,17 70 63,54 35-79,-71-17 1,53 18-16,-53-18 16,53 17-16,-53 36 15,53 18-15,-53-1 16,53 36-16,-53 35 16,0-18-16,0 1 15,0-1-15,0-17 16,-18-36-16,18-35 15,-53 18-15,53-53 16,0 0-16,-35-18 16,35 1-16,0-54 62,0-17-46,0-1-16</inkml:trace>
  <inkml:trace contextRef="#ctx0" brushRef="#br0" timeOffset="206435.3">22348 15716 0,'-35'0'16,"35"-35"0,0 53 62,0-1-63,18 36-15,-18 18 16,35-1-16,-35 18 16,53 18-16,-53-35 15,53-18-15,-18-18 16,-35 0-16,53 1 16,-18-1-1,-17-35 1,35 0 15,-53-35-31,53-18 16,-18-18-16,0-35 0,18-17 15,-17-36-15,17 18 16,-53 35-16,52 36 16,-52 17-16,53 0 15,-17 35 1</inkml:trace>
  <inkml:trace contextRef="#ctx0" brushRef="#br0" timeOffset="208089.18">23213 16175 0,'0'-35'110,"0"17"-64,-36 18-30,1 0 0,18 18-1,17 17 1,-36 0-16,36-17 16,0 17-16,0 0 0,0-17 15,18 17 16,0-35-15,17 0 0,0 0-1,-35-17-15,53 17 16,-53-36-16,35 36 16,-35-53-16,0 18 15,0 17 1,-17 71 31,17 0-32,0-17-15,0 34 0,0 1 16,0-18-16,0 17 16,0-17-16,0 0 15,17-35-15,-17 17 16,0-17-16,18 17 15,-18 0-15,0 18 16,0-35 0,-35-18 62,17 0 141,-17 0-188,-1 0-16,36-36 1,-17 36-16,-36-53 16,18 18-1,-1 18-15,36-19 16,-17 36-16,17-53 16,0 18-16,0 0 15,17 0 1,36 35-1,18 0 1,-1-36-16,1 36 0,-36 0 16,1-35-16,-1 35 15,0-35 1</inkml:trace>
  <inkml:trace contextRef="#ctx0" brushRef="#br0" timeOffset="-188074.25">1376 15681 0,'0'0'0,"0"-18"31,-35 18-15,-1-35-1,1 35 1,0 0 0,17 0-16,-17 0 15,0 0-15,17 0 16,18 18-1,-35-18-15,35 17 16,0 36 0,0 18-1,0-54-15,17 19 16,-17 17-16,71 0 16,-18-1-16,17 1 15,-17 0-15,176 88 16,-193-105-1,-19-36-15,-17 53 16,53-53-16,-53 17 16,0 19-1,0-1 1,-53-35 0,-17 88-16,-54-53 15,-52-35-15,53 36 16,34-36-16,36 0 15,53-18 17,53-17-32</inkml:trace>
  <inkml:trace contextRef="#ctx0" brushRef="#br0" timeOffset="-187537.8">1393 16192 0,'-35'18'63,"35"17"-48,0 18 1,0-35-16,0 35 15,0-35 1</inkml:trace>
  <inkml:trace contextRef="#ctx0" brushRef="#br0" timeOffset="-186197.67">2028 16228 0,'0'-18'31,"-35"18"0,35-35-31,-17 35 16,-19 0-1,-17 17 1,53 19-16,-35-1 16,35 18-16,-35 18 15,35-19-15,0-16 16,0 17-16,17-18 15,19-35-15,-1 35 16,-17-35-16,17 0 0,18-35 16,-18 0-16,-17-1 15,-18 1-15,53-18 16,-53 0-16,0 0 16,0 18-16,0 0 15,0 17-15,35 18 63,-17 0-48,17 0 1,0 0 0,-17 0-1,-18-53-15,0 18 16,0 88 31,0 0-32,0 0-15,0 17 16,0 1-16,0-18 16,35-53-16,-35 35 15,18-35-15,17 0 16,18-35-1,-53-18-15,53-18 16,-53 1 0,35-1-16,-35 53 0,0 54 47,0 34-32,35 54-15,-35-89 16,36 0-16,-19 1 15,19-36 17,-36-18-32,0-17 15,52-18-15,-52-18 16,36-17-16,-36 0 0,0 17 16,0 36-1,0 88 16,0 0-31,53 0 16,-18-18-16,0 18 16,18 35-1,-18-70-15,1 17 16,-89-35 31,0 0-47,0 0 15,0 35-15,18-35 0,-1 53 16,36-17 0</inkml:trace>
  <inkml:trace contextRef="#ctx0" brushRef="#br0" timeOffset="-185583.22">3510 16175 0,'0'-18'31,"-18"18"-16,-17-35 1,-18 35 0,0 53-1,53 17 1,-35 19-16,35-1 16,18 18-16,17-36 15,0-17-15,18-53 0,0 35 16,0-35-16,18 0 15,-1-53-15,-17 18 16,-18-18-16,-35 18 16</inkml:trace>
  <inkml:trace contextRef="#ctx0" brushRef="#br0" timeOffset="-185224.63">3828 16439 0,'0'0'0,"17"0"31,-17-17-15,36 17-1,-36-18-15,0-17 16,0 0 15,-18 35-31,-17 17 16,35 19-1,-18 16-15,18-16 0,0 17 16,0 0 0,0-36-16,35-17 0,1 35 15,-1-35 1,53-35-16,-17-35 0,17-19 15,-18 37-15,-17-1 16</inkml:trace>
  <inkml:trace contextRef="#ctx0" brushRef="#br0" timeOffset="-184703.3">4180 15857 0,'0'0'0,"0"-35"16,0 17 0,18 18 46,-18 53-62,0 18 16,35 17-16,-35 0 15,0 36-15,36-1 16,-36-35-16,0-35 16,53 0-16,-53-35 15,35-18 1,-35-35 15,-18-18-15</inkml:trace>
  <inkml:trace contextRef="#ctx0" brushRef="#br0" timeOffset="-184375.95">4410 15857 0,'0'0'0,"0"36"31,35-1-31,-35 0 16,0 36-16,35 17 15,-35 0-15,0-17 16,36-1-16,-36-17 16,0-18-16,35 1 15,-35 17 1</inkml:trace>
  <inkml:trace contextRef="#ctx0" brushRef="#br0" timeOffset="-184166.25">4304 16316 0,'0'-35'15,"18"-1"1,17 36-1,0-17-15,-17 17 16,17 0-16,18-36 16,-18 36-16,18 0 15,0-52-15,18 52 16,-19 0-16,1 0 16</inkml:trace>
  <inkml:trace contextRef="#ctx0" brushRef="#br0" timeOffset="-183826.37">4833 16439 0,'0'0'0,"53"-35"31,0-18-16,-18 0 1,-35 18 0,0-18-1,-17 53-15,-19 0 16,36 35 0,-53 1-16,53 34 15,0 18-15,0-17 16,18-18-16,0-53 15,35 53-15,17-53 16,36-35-16,53-18 16,-18-18-16</inkml:trace>
  <inkml:trace contextRef="#ctx0" brushRef="#br0" timeOffset="-182898.35">6491 16263 0,'0'-18'47,"-18"1"-31,-34 17 0,34 0-1,-17 0-15,17 0 16,-17 53-1,35-18-15,0-17 16,0 17-16,0-17 16,35-18-16,-35 35 15,53-35-15,-18 0 16,-17 0-16,17-18 16,0 18-16,-35-70 15,53 52-15,-53-17 0,0-1 16,0 72 31,18-1-32,-18 18 1,35-53-16,0 0 31</inkml:trace>
  <inkml:trace contextRef="#ctx0" brushRef="#br0" timeOffset="-182401.22">6773 16210 0,'0'0'0,"0"35"15,0-17-15,0 35 16,0 18-16,0 34 16,0 36-16,36 1 15,-36-90-15,0 1 16,35 0-16,-35-35 16,0-53 15,0-36-16,0-17-15,0-71 16,0-17-16,0 35 16,70 17-16,-70 36 15,53 35-15,0 18 16,-17 35 0,-1 0-1,18 0 1,-53 53-16,0-18 15,0-17-15,0 35 16,0-36-16,-18-17 16,18 35-16,-53-35 15,18 0 1,0 0 0</inkml:trace>
  <inkml:trace contextRef="#ctx0" brushRef="#br0" timeOffset="-181915.72">7161 16104 0,'0'124'31,"0"-71"-31,0 35 0,0 35 15,0-34-15,0-1 16,36-18-16,-36-17 16,0-18-16,0-17 15,35-18-15,-35-18 47,0-52-47,0-18 16,0-53-16,0-71 15,0 36-15,0 52 0,0 36 16,35 35 0,-35 35-16,35 18 0,-17 0 15,17 0 1,1 0 0,-36 18-16,35 17 15,-35 1-15,0-19 16,0 18-16,0-17 15,-18 17-15,18 1 16,-17-36-16,17 17 16,-36-17-16,19 0 15,17-17 1</inkml:trace>
  <inkml:trace contextRef="#ctx0" brushRef="#br0" timeOffset="-181624.07">7461 16016 0,'0'-18'16,"36"18"-1,-36-35-15,52 35 16,-52-53-16,36 53 15,17 0 1,-18 18-16,-35 17 16,0 36-16,0 17 15,0 0-15,0-35 16,35 0-16,-35-18 16,18 1-1,52-54 1,-34-17-16</inkml:trace>
  <inkml:trace contextRef="#ctx0" brushRef="#br0" timeOffset="-181217.17">7990 16016 0,'0'0'0,"-35"18"46,35 17-30,-35 0-16,35 18 16,0 18-16,-35-18 15,35-18-15,0 0 16,17-35-16,36 0 16,-18 0-1,1 0-15,-36-53 16,53 0-16,-53 18 15,35-35-15,-35-1 0,0 18 16,0 35-16,-18-17 16,18 70 31,36-35-1,-1 0-30</inkml:trace>
  <inkml:trace contextRef="#ctx0" brushRef="#br0" timeOffset="-180617.33">8149 15910 0,'53'0'46,"-18"36"-46,-17 16 16,17 1-16,1-17 16,-1 17-16,-35-1 15,53-16-15,-53-1 16,17-35 15,-17-18 0</inkml:trace>
  <inkml:trace contextRef="#ctx0" brushRef="#br0" timeOffset="-180349.06">8520 15928 0,'-36'35'16,"36"-17"-16,-53 52 15,18 19-15,0-1 16,35 0-16,-71 18 0,71-36 16,0-52-1,0 35 1,18-88 15</inkml:trace>
  <inkml:trace contextRef="#ctx0" brushRef="#br0" timeOffset="-180114.25">8678 16140 0,'0'17'16,"0"18"-1,0 18 1,0 0 0,0-35-1,36-18-15</inkml:trace>
  <inkml:trace contextRef="#ctx0" brushRef="#br0" timeOffset="-179934.5">8784 15628 0,'-17'0'15</inkml:trace>
  <inkml:trace contextRef="#ctx0" brushRef="#br0" timeOffset="-178564.72">8925 16475 0,'0'-18'78,"0"-17"-62,0 0-16,0-18 15,36-18-15,-36 18 16,52 0-16,-52 18 16,36 35-16,-36-35 15,17 35 1,36 0-1,-53 17 1,36-17-16,-36 53 16,0-18-16,0-17 15,0 17-15,0-17 16,0 35-16,0-88 62,0-1-62,35-17 16,-35 18-16,35 18 16,18-36-1,-18 53 1,-17 0 0,-18 17-16,0 19 15,0-1-15,0-18 16,0 19-16,0-19 15,0-34 32,0-19-31,35 1-16,1 0 16,-1 35-16,-35-18 15,35 18-15,36 36 16,-71-1-1,53 0-15,-53 18 16,0 0-16,35-18 16,-35-17-16,53 17 15</inkml:trace>
  <inkml:trace contextRef="#ctx0" brushRef="#br0" timeOffset="-178126.09">9895 16140 0,'0'-36'16,"-17"36"15,-1 18-15,18 17-1,-35 18-15,35-35 16,0 17-16,0-17 16,0 17-16,35-35 15,0 0 1,1-35-16,-19 17 16,-17-35-16,53 18 15,-53 0-15,0 17 16,0 71 15,0-36-15,36 36-16,-36-17 15,0-19-15,35-17 16,-35 36-16,17-36 0,36 0 31,-53-36-31,53-17 0,-17 0 16</inkml:trace>
  <inkml:trace contextRef="#ctx0" brushRef="#br0" timeOffset="-177880.57">10266 15557 0,'17'36'16,"-17"-1"-16,0 0 15,0 18-15,36 18 0,-36-1 16,0-17 0,35 18-16,-35-1 0,0-17 15,35-17 1,1-72 31</inkml:trace>
  <inkml:trace contextRef="#ctx0" brushRef="#br0" timeOffset="-177707.37">10407 15857 0,'18'0'16,"17"0"-1,-35-35 1,53 35-16,-53-35 15,70 35-15,-52 0 16,17 0 0</inkml:trace>
  <inkml:trace contextRef="#ctx0" brushRef="#br0" timeOffset="-177332.82">10795 15734 0,'0'-35'0,"0"52"46,0 19-46,0-19 16,-18 18-16,18 18 16,36-53-1,-19 0 1,19-35 0,-36 0-16,0 17 15,0-17-15,0-18 16,-53 53-1,0 0 1,0 53-16,35-53 16</inkml:trace>
  <inkml:trace contextRef="#ctx0" brushRef="#br0" timeOffset="-175233.99">1782 17498 0,'35'-36'47,"0"1"-32,-35 0-15,53 17 16,-53-35-16,35 0 16,-35 1-16,36 16 15,-36-17-15,0 0 16,0 36-16,0-18 16,0-1-16,-18 36 15,18-35-15,-35 35 16,35 18-1,-36 52-15,36 36 16,0-18-16,0 0 16,0 1-16,18 16 15,-18-52-15,35 0 16,-35-17-16,36-1 16,-1-35 30</inkml:trace>
  <inkml:trace contextRef="#ctx0" brushRef="#br0" timeOffset="-174942.77">2134 17674 0,'36'-35'16,"-36"17"0,17 18-16,-17-53 15,0 0 1,0 71 31,0 17-47,0-17 15,0 17-15,0-17 16,53-18-16,-35 53 0,35-53 16,17 0-16,1 0 15</inkml:trace>
  <inkml:trace contextRef="#ctx0" brushRef="#br0" timeOffset="-174047.72">3298 17427 0,'0'-35'15,"0"17"17,-52 18 30,16 0-62,1 18 16,17 35-16,18 17 15,0 1-15,0 0 16,18-36-16,17 0 16,18-35-16,18 0 15,35 0-15,17-53 16,18-35-16</inkml:trace>
  <inkml:trace contextRef="#ctx0" brushRef="#br0" timeOffset="-173252.86">3687 17480 0,'-18'0'110,"0"0"-79,-35 53-16,53-18-15,-35 18 16,35-17-16,0-19 0,18-17 16,-18 35-16,35-35 15,0 0-15,1 0 16,-19 0-16,-17-35 16,53 0-16,-53 17 15,35-17-15,-35 17 16,0-17-1,0 53 17,0-1-32,18 19 15,-18-19 1,35 36-16,-35-18 16,36-35-1</inkml:trace>
  <inkml:trace contextRef="#ctx0" brushRef="#br0" timeOffset="-172736.06">4004 17551 0,'0'35'31,"0"18"-31,0 17 0,0-17 16,0 18-16,0-1 15,0-17 1,18-17-16,-18-1 16,0 0-16,0-70 46,0-53-30,-18-18 0,18 0-16,-35-35 15,35 53-15,0 52 0,17 1 16,-17 0 0,36 35-16,17 0 15,-18 0-15,-18 0 16,19 18-16,-1-18 15,-35 52-15,18-34 16,-18 17-16,0 1 16,0-19-16,0 19 15,-18-1-15,-35 0 16,18-35 0,17 0-16,-35 0 15,53-35 1</inkml:trace>
  <inkml:trace contextRef="#ctx0" brushRef="#br0" timeOffset="-172225.42">4374 17004 0,'0'-18'16,"18"18"30,-18 53-46,0 18 16,35 35-16,-35-1 16,0-16-1,36-19-15,-36 1 0,0-54 16,35 19-16,-35-89 62,0 17-62,-18-17 16</inkml:trace>
  <inkml:trace contextRef="#ctx0" brushRef="#br0" timeOffset="-172083.81">4427 17304 0,'36'0'31,"17"0"-31,-18 0 16,18 0-16,0-36 15,17 1-15,-35 35 16,18-53-16,0 53 16</inkml:trace>
  <inkml:trace contextRef="#ctx0" brushRef="#br0" timeOffset="-170928.35">4621 17462 0,'18'0'47,"0"0"-32,17 0 16,0-17 1,-35-18-17,0 17 17,-17 18-1,-36 35-16,53-17 1,0 17-16,0 0 16,0 18-16,0 0 15,0-17-15,17-1 16,36 0-16,18-35 31,-54 0-31,19-35 0,-1 0 16,-35-1-16,53 1 15,-53 0-15,0 17 16,0-17-16,0 17 16,0 53 31,0-17-32,0 17-15,0 1 16,35-36-16,0 35 15,1-35 1,-19-35 15,-17-1-31,0 19 16,0-36 0,36 53-16,-36 17 31,0 1-31,35-18 15,-35 53-15,35-18 16,0-35 15,18-35-15,-53-18 0,71 18-16,-36-1 15,0 36 1,1 18-1,-36 17-15,35 1 16,-35-19-16,18-17 16,-18 36-16,70-36 15,-17 0-15,0-36 16</inkml:trace>
  <inkml:trace contextRef="#ctx0" brushRef="#br0" timeOffset="-169984.07">5838 17604 0,'18'0'31,"17"0"-16,-35-18-15,53 18 0,-53-18 16,18 18-16,-18-53 16,35 18-1,-35 17 1,0-17 0,0 53 30,-17-18-46,17 70 16,0-34-16,0 17 16,0 0-16,0-36 15,0 18-15,17 18 16,36-53 0,-18 0-1,-17 0-15,17-35 0,1-18 16,-1 0-16,0 0 15,-35 18-15,18-18 16,-18 0-16,0 18 16,0 0-1,35 70 17,-35 0-32,0 18 15,35 0-15,-35 0 16,36-35-16,-36 17 15,0 0-15,35-35 16,-70 0 31,-18 0-31,35 0-1,18-17 16</inkml:trace>
  <inkml:trace contextRef="#ctx0" brushRef="#br0" timeOffset="-169683.87">6473 17110 0,'0'17'16,"0"36"0,0 18-16,0 17 15,0 0-15,36-17 16,-36-18-16,0-36 16,17-17-16,-17 36 15,36-36 16,-36-53-31,53 17 0,-18 19 16,-18 17-16,19-53 16,-1 53-16,-17 0 15</inkml:trace>
  <inkml:trace contextRef="#ctx0" brushRef="#br0" timeOffset="-168415.64">7885 17304 0,'0'-18'78,"52"-35"-47,-16 53-31,-1-53 16,-17 18-16,17 0 16,-35 17-16,53-35 15,-53 0-15,35 0 16,-35 18-16,0 0 15,0-1-15,0 19 0,0-18 16,-17 35-16,17-53 16,-53 53-16,17 0 15,36 17 1,-70 54-16,70 17 16,-71 53-16,71 0 15,0 18-15,0-53 16,0 0-16,0-53 15,18 0-15,-18-18 16,35-18 0,0-17 15</inkml:trace>
  <inkml:trace contextRef="#ctx0" brushRef="#br0" timeOffset="-168245.02">8114 17586 0,'0'0'0,"0"18"16,35 17 15,-17-35-15</inkml:trace>
  <inkml:trace contextRef="#ctx0" brushRef="#br0" timeOffset="-168071.49">8255 17268 0,'18'0'63</inkml:trace>
  <inkml:trace contextRef="#ctx0" brushRef="#br0" timeOffset="-167514.33">8184 17498 0,'0'35'16,"36"-70"31,-1 17-32,0-17-15,1 0 16,-1-18-16,-18 17 16,19 36-1,-1 18 16,-35 35-31,0-18 16,0 18-16,0 0 16,0-35-16,-18-18 15,18 53-15,0-71 32,0 0-17,36-17 1,-36 0-16,53 17 0,-36-17 15,18 35 17,1 70-17,-36-34 1,0-1 0,17-35-1</inkml:trace>
  <inkml:trace contextRef="#ctx0" brushRef="#br0" timeOffset="-166976.25">8767 17551 0,'17'-18'47,"18"0"-31,-35-17-1,18 35-15,-18-53 16,0 18-1,0 0-15,0 52 32,-18 36-17,18 0-15,0 18 16,0-1-16,0-34 16,0-1-16,0 0 15,71-35 1,-36 0-16,-17 0 15,17-53-15,-35 0 16</inkml:trace>
  <inkml:trace contextRef="#ctx0" brushRef="#br0" timeOffset="-166833.63">9243 16827 0,'0'89'0,"-53"-54"15,53 0-15,-35 1 16,35-19-16</inkml:trace>
  <inkml:trace contextRef="#ctx0" brushRef="#br0" timeOffset="-166076.47">9066 17321 0,'0'0'0,"0"-35"78</inkml:trace>
  <inkml:trace contextRef="#ctx0" brushRef="#br0" timeOffset="-165238.25">9349 17392 0,'17'0'0,"-17"-18"47,-17 18-16,17-17-31,-36 17 16,-17 0 0,36 17-16,-19 1 15,1 17-15,35 0 16,-35-17-16,35 17 16,0 1-16,0-19 15,18 19 1,17-36-1,-18 0 1,19 0-16,-1-36 0,0 1 16,-17 17-1,-18-17-15,53 0 0,-53 17 16,0-17 0,0 70 15,0-17-31,0 35 15,0-18-15,0-17 16,0 35 0,35-53-16,0 0 15,1 0 1,-1-18-16,0-17 16,-17-1-16,17 19 0,-35-19 15,35 1-15,-35 88 47,0-18-31,0 1-16,36 17 15,-36 0 1,17-53-16,19 0 31,17-36-15,-53 1-16,35 0 15</inkml:trace>
  <inkml:trace contextRef="#ctx0" brushRef="#br0" timeOffset="-165078.25">9772 17198 0</inkml:trace>
  <inkml:trace contextRef="#ctx0" brushRef="#br0" timeOffset="-164520.99">9772 17445 0,'0'-18'31,"18"18"-15,17-53-16,-18 53 15,19-53-15,-1 53 16,-17-35-16,17 35 15,0 0-15,-17 0 0,17 0 32,-35 35-32,0 18 15,0-35-15,0 35 16,0-36-16,0 54 16,18-71-1,-18 53-15,70-53 16,-34 35-16,-1-35 15,-17 0-15,17 0 16,0-35-16,-17 0 16,17-1-16,-35 19 15,35-19-15,-35 1 0,0 0 16,0-18-16,0 18 16,-35 35 15,35 35-31,-35 18 15,35-18-15,0 36 16,0-1-16,0 1 16,70-1-16,1-34 15,17-36-15,18 35 16,-18-35-16,-17-35 16,-1-18-16,-17-18 15</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9:57:16.647"/>
    </inkml:context>
    <inkml:brush xml:id="br0">
      <inkml:brushProperty name="width" value="0.05292" units="cm"/>
      <inkml:brushProperty name="height" value="0.05292" units="cm"/>
      <inkml:brushProperty name="color" value="#FF0000"/>
    </inkml:brush>
  </inkml:definitions>
  <inkml:trace contextRef="#ctx0" brushRef="#br0">2981 3069 0,'18'-17'281,"35"17"-265,-53-36 0,70 36-1,-35 0-15,-17 0 16,35 18-1,-18 17 1,-35-17 0,0 35-1,-35-36 1,-18-17 0,0 0 15,18 0-16,52 36 32,19-36-31,70 53 0,-18-18-1,-18 35 1,-34-34-1,-36-1-15,35 18 16,-35-36 0,0 72-1,-18-54 1,-105 18 0,-142 0 15,159-53-16,53 0 1,0-18 0,53 1-1</inkml:trace>
  <inkml:trace contextRef="#ctx0" brushRef="#br0" timeOffset="1699.91">3387 2787 0,'-18'0'16,"18"-35"0,-35 35-1,17 0 1,-35 0-1,-35 0 1,35 0 0,0 0-1,0 0 1,-17 17 0,-19 54 15,37-36-16,16 18 1,36-35 0,-35 17-1,35 36-15,-18-19 16,-17 19 0,35-18-1,-35 0 1,35 35-1,0-35 1,0 17 0,0-34-1,17 52 1,19-53 15,-36 1-15,17-19-1,19-17 1,-1 53 0,-17-18-1,17 1 1,0-36 0,-35 17 15,18-17-16,-18 36 17,35-36-17,-35 17 32,35-17-31,-35 35-1,18-35 1,17 36 0,1-36-1,-36 17 1,17-17 0,18 36-1,1-36 1,52 35-1,-35-35 1,-18 35-16,18-35 16,0 0-1,0 0 1,17-17 0,19-54 15,-36 36-16,-1-36 1,-16 18 0,17-17-1,-18-18 1,0-1 0,-17-17-1,-18 1 1,-35-107-1,-36 71 1,-17 17 0,35 71-1,-71 1 1,-123 52 0,142 0 15,34-36-16,71 1-15</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9:17:38.009"/>
    </inkml:context>
    <inkml:brush xml:id="br0">
      <inkml:brushProperty name="width" value="0.05292" units="cm"/>
      <inkml:brushProperty name="height" value="0.05292" units="cm"/>
      <inkml:brushProperty name="color" value="#FF0000"/>
    </inkml:brush>
  </inkml:definitions>
  <inkml:trace contextRef="#ctx0" brushRef="#br0">8925 3863 0,'36'0'15,"-36"-18"16,-18 54 94,-17 16-109,-1 19-16,36 0 16,-35-1-16,35 1 0,0-36 15,0 18-15,18-18 16,35 0 0,-18-35-1,0 0-15,18 0 16,0-17-1,-35-18 17,-18 87 15,0 1-47,0-17 0,0 17 15,0-18-15,0-18 16,0 19-1</inkml:trace>
  <inkml:trace contextRef="#ctx0" brushRef="#br0" timeOffset="1199.9">9349 3651 0,'0'-35'16,"-18"35"15,18-18-15,-18 18-1,-17 0 1,0-35-16,17 35 15,-17 0-15,0 0 16,17 0-16,-17 0 16,17 0-16,-35 0 15,0 0-15,18 0 16,-18 0-16,18 18 16,17-18-16,-17 53 0,0-53 15,35 35-15,-71-35 16,71 53-16,-71-18 15,54-35-15,-19 71 16,36-36-16,-52-17 16,52 17-16,-36 0 15,36-17-15,-35 35 16,35 0-16,0 17 16,-35 1-16,35-36 15,0 18-15,0 0 16,0-18-16,0 18 15,0-18-15,0 1 16,17-1-16,-17 0 0,0-17 16,36 35-16,-36-18 15,35-17 1,-35 34-16,53-16 0,-36-1 16,19 0-16,-1-17 15,36 35 1,-36-53-16,0 53 15,-17-53-15,17 35 16,18-35-16,-18 0 16,36 0-16,-1 0 15,-17 0-15,0 0 16,0 0-16,0-35 0,-35 35 16,17-53-16,0 53 15,1-53-15,-19 53 16,18-35-16,1-1 15,-36 1-15,53-18 16,-18 18-16,-35-18 16,53-18-16,-53-17 15,53-18-15,-53-17 16,53-36-16,-53 18 16,-36-18-16,1 36 15,-35 17-15,-1 35 16,-35 1-16,-35 70 15,-35 0-15,17 0 16</inkml:trace>
  <inkml:trace contextRef="#ctx0" brushRef="#br0" timeOffset="18028.16">5045 5503 0,'17'0'47,"-17"-35"-32,-35 17 95,-18 18-95,36 0-15,-36 0 16,17 0 0,19 0-16,-19 0 0,1 0 15,35 53 1,-35-17-16,35 17 15,0-18 1,0 0-16,0-17 16,0 17-16,17-17 15,36 70 1,-35-71-16,17 19 16,1-1-16,-1 0 15,18 1-15,-18-19 16,18 18-16,-18 1 15,1-1-15,-36-17 0,35 17 16,-35 0-16,0 1 16,35-19-16,-35 18 15,0 18 1,-18-17 0,1-36-16,-18 53 15,-18-53-15,0 35 16,0-35-16,-18 0 15,-17 0-15,17 0 16,36 0-16,0-18 16,88 18 31,-36 0-32</inkml:trace>
  <inkml:trace contextRef="#ctx0" brushRef="#br0" timeOffset="20158.34">5450 6332 0,'18'0'125,"-18"-17"-109,35 17-1,-35-71-15,36 36 16,-36-18 0,0 18-1,-18-1 16,-17 54 1,35 35-32,0-18 15,0 1-15,0 16 16,0-34-16,0 17 0,0 1 31,17-36-31,1 0 16,-18-18-1,53-17-15,-53 17 16,53-17-16,-53 0 16,17 35-16,19-36 15,-1 36 17,-35 36-32,0-1 15,0-18 1,0 19-1,35-72 48,-17 36-32,17 0-15,0 36-1,1-1 1,-19-35 0,19 0-1,17-35 1,-53-1-16,35-16 16,0-1-16,-35 0 15,0 35 1,0-35-16,0 88 47,35 1-47,-35 17 15,36 0-15,-36-1 16,53-16-16,-53-1 16,53-35-16,-53 53 15,17-53-15,-17 18 31,-17-18 1,-19 0-17,1 0-15,35 35 16,-35-35-16</inkml:trace>
  <inkml:trace contextRef="#ctx0" brushRef="#br0" timeOffset="20359.8">6421 6244 0,'0'53'0,"0"-35"16,35-18-16,-35 35 15,35-35 1,0 0 0,18 0-1</inkml:trace>
  <inkml:trace contextRef="#ctx0" brushRef="#br0" timeOffset="20540.3">6597 5803 0,'0'-35'47,"0"0"-32</inkml:trace>
  <inkml:trace contextRef="#ctx0" brushRef="#br0" timeOffset="21034.5">6685 5415 0,'0'71'15,"0"17"1,0 35-16,53 54 16,-53-1-16,53 1 15,-53-19-15,0-17 16,0-70-16,0-18 16,0-36-16,18-17 15,-18 36-15,0-72 31,0-16-15,0-1-16,0-18 16,0 36-16,35 35 15,0 0 1,0 0 0,1 35-16,-1 0 15,-35 1-15,18-36 16,-18 35-16,0 0 15,0-17 17,-53-18-17,17 0-15,19 0 16,17-18-16,-53 18 0,53-35 16</inkml:trace>
  <inkml:trace contextRef="#ctx0" brushRef="#br0" timeOffset="21259.9">7197 6332 0,'0'18'16,"0"0"-16,0 35 15,0-18 1,0-18-16,0 19 0,35-36 16,-35 17-1,18-17 1</inkml:trace>
  <inkml:trace contextRef="#ctx0" brushRef="#br0" timeOffset="21438.98">7302 5927 0</inkml:trace>
  <inkml:trace contextRef="#ctx0" brushRef="#br0" timeOffset="22203.51">7479 6068 0,'18'0'16,"52"-36"-1,-35 36-15,1-52 16,-1 34-16,0-35 15,0-53 1,-35 71-16,36-18 16,-36-18-16,0 1 15,0 17-15,0-18 16,0 1-16,-18-1 16,0 36-16,-17 35 15,-18 53 1,0 88-1,18-17-15,35-1 16,-53 53-16,53 1 0,0-1 16,0-35-16,0-17 15,0-36-15,18-35 16,-18-18-16,53 0 16,0-35-1,-18 0 1,0 0-16,-35-35 15,53 0-15,-53 17 16,0-17-16,18 35 16,-18-35-16,0 52 31,0 19-31,35-19 16,-35 18-16,35 18 15,1-53 1,-19 0 15</inkml:trace>
  <inkml:trace contextRef="#ctx0" brushRef="#br0" timeOffset="22392.17">7955 6244 0,'0'-35'94</inkml:trace>
  <inkml:trace contextRef="#ctx0" brushRef="#br0" timeOffset="22699.6">8079 5662 0,'0'0'0,"0"88"46,0 0-46,0 1 16,0 34-16,0 18 16,0-17-16,0 34 15,35-34-15,-35-36 16,0-17-16,0-36 16,35-35-16,-35 35 15,18-52 1,-18-1-1,0-35 1</inkml:trace>
  <inkml:trace contextRef="#ctx0" brushRef="#br0" timeOffset="22939.05">8149 6244 0,'0'0'0,"18"-35"47,35 35-47,0 0 16,-36 0-16,19-35 0,-1 35 15,0 0 1,0 0-16,-35 17 15</inkml:trace>
  <inkml:trace contextRef="#ctx0" brushRef="#br0" timeOffset="23281.83">8361 6597 0,'17'0'0,"19"0"16,-19 0 0,19-18-16,-1 18 15,-17-53-15,17 0 16,-35 36 0,0-18-16,0-1 15,0 89 16,-35 0-15,35 0-16,0-18 16,0 18-16,0-18 15,17 1 1,1-36-16,35 0 31</inkml:trace>
  <inkml:trace contextRef="#ctx0" brushRef="#br0" timeOffset="23444.4">8943 5680 0,'-53'88'15,"53"-53"1,-18-35-16,18 35 0</inkml:trace>
  <inkml:trace contextRef="#ctx0" brushRef="#br0" timeOffset="24440.1">9137 6350 0,'53'0'62,"-18"0"-46,-17 0-16,17 0 16,0 0-16,-17 0 15</inkml:trace>
  <inkml:trace contextRef="#ctx0" brushRef="#br0" timeOffset="24619.62">9013 6509 0,'36'0'31,"-1"0"-31,-17 0 0,17 0 16,-17 0-16,17 0 16,18 0-16</inkml:trace>
  <inkml:trace contextRef="#ctx0" brushRef="#br0" timeOffset="25530.44">10495 5539 0,'0'-53'0,"0"35"15,-18-17 1,18-1-16,-70 1 0,17 0 16,18 35-16,-18 0 15,0 0-15,0 0 16,-18 18-16,-17 17 16,71 0-16,17 18 15,-36 18-15,36-1 16,0 18-16,53-17 15,0 17-15,18 0 0,-18 0 16,17-17 0,-35-18-16,36 53 15,-36-71-15,1 18 16,-36-18-16,35 1 16,-35-19-16,-35 36 15,-1-53 1,-17 53-16,18-53 15,-18 35-15,0-35 16,-17 0-16,17 0 16,-53-17-16,71 17 15,-1 0-15,54 0 32,35 0-17</inkml:trace>
  <inkml:trace contextRef="#ctx0" brushRef="#br0" timeOffset="26698.22">10777 6544 0,'18'-35'32,"17"-36"-17,1 1 1,-36 34 0,70 1-16,-70 17 15,53 18-15,-53-35 0,18 35 16,17 0 15,-35 35-15,0 1-16,0 17 15,-18-18-15,18-17 16,0 17 0,0-70 30,0 17-30,36 18-16,-36-35 0,35 35 31,-35 17-15,0 19 0,0-1-1,17-70 32,19-18-31,-1 35-1,0 18 17,-35 35-32,0 18 0,36 0 15,-36-35 1,0 17-16,0-17 15</inkml:trace>
  <inkml:trace contextRef="#ctx0" brushRef="#br0" timeOffset="27268.8">11483 6421 0,'0'-36'47,"35"1"-31,-35 17-1,0-17 1,-17 53 15,17 35-31,-36 0 16,36-18-16,0 0 15,0-17-15,0 17 16,18-35-16,17 0 16,0 0-1,18-35-15,0-18 0,0 0 16,0 0-16,-18 18 15,-35-1-15,36 1 16,-36 70 31,0 18-47,0-35 16,0 17-16,0-17 15,0 17-15,17-35 16,-17 35-1,-35-35 17,0 0-32,17 0 15</inkml:trace>
  <inkml:trace contextRef="#ctx0" brushRef="#br0" timeOffset="27537.95">12206 6138 0,'35'0'15,"1"0"1,-1 0 0,18 0-16,-36-35 15,36 35 1,0 0 0</inkml:trace>
  <inkml:trace contextRef="#ctx0" brushRef="#br0" timeOffset="27700.91">12259 6262 0,'0'35'32,"18"-35"-17,17 0-15,-17 0 16,34 0-16,-16-18 15,17 18-15,-18-35 16</inkml:trace>
  <inkml:trace contextRef="#ctx0" brushRef="#br0" timeOffset="28893.76">13794 5345 0,'0'0'0,"0"-36"16,-18 89 46,-35 53-62,-18 18 16,19 17-16,-54-18 15,18 18-15,52-70 16,36-54-16,-17-17 16,17 36-16,17-89 31,36-18-15,18-35-1,-18 1-15,-18 34 0,35-52 16,-34-19-16,17 19 15,0 52-15,0 18 16,-18 18-16,-18 35 16,19 35 31,-36 1-47,35 17 15,-35 17-15,35 36 16,-35-18-16,36 0 15,-36 1-15,52 16 0,-52-16 16,36-19-16,-36-17 16,17-18-16,-17 18 15,0-35 17,-17-18-17,-54 35-15,-17-35 16,-35 0-16,-54-17 15,18 17-15,54-53 16,52 53-16,17 0 16,72 17 15,34-17-15,-35 36-16</inkml:trace>
  <inkml:trace contextRef="#ctx0" brushRef="#br0" timeOffset="33747.75">14340 6050 0,'18'0'31,"17"-18"391,1-17-422,17 0 16,-18 0-1,0-1 1,-17 36 31,-18 36-32,0-19 1,0 36-16,0-18 16,0-17-16,0 17 0,0-17 31,0-71 31,0 35-62,35-17 16,-35 0-16,35 0 31,1 52 1,-36 36-17,0-18 1,0 1-1,0-54 32,35-52-31,-35 52-16,17 18 16,-17-35-16,36 35 15,-1 17 1,-35 19-1,0-19-15,35 18 16,-35 1-16,0-19 16,0 36-1,0-17 1</inkml:trace>
  <inkml:trace contextRef="#ctx0" brushRef="#br0" timeOffset="34794.35">15028 6015 0,'18'0'141,"-18"-18"-126,35 18-15,-35-35 32,0 17-17,0-17 17,-17 35-17,-36 18 1,53 17-16,-53-17 15,53 34-15,0-16 16,0-19-16,0 19 16,35-36-1,18 0 1,-35 0-16,17 0 16,18-18-16,-36-17 0,19-1 15,-1 19-15,-35-18 16,53-1-16,-53 19 15,0-19-15,0 1 16,0 70 31,0 1-47,0 52 16,0-35-1,0-36-15,0 19 16,18-36-16,-18 53 0,-18-53 62,-35-18-46,18 18 0</inkml:trace>
  <inkml:trace contextRef="#ctx0" brushRef="#br0" timeOffset="37069.87">13564 7073 0,'36'0'15,"-36"-35"-15,0 70 110,0 18-95,0 0-15,-36 53 0,-17 0 16,18 17-1,-35 1-15,34-54 16,36-17-16,-35-18 0,35-70 63,18-18-48,-18-17-15,88-19 16,-53-16-16,36-1 15,-18 35-15,-1 1 16,-16 17-16,-36 17 16,53 36-16,-53-17 15,17 34 17,-17 1-17,0 17-15,36 1 16,-36-1-16,35 18 15,-35 0-15,35 0 16,-35-18-16,35 18 16,-35 0-16,36-18 15,-36 18-15,0 0 16,17-18-16,-17-17 16,0 35-1,0-36 1,-35-17 15,-35 36-31,-36-36 0,0 0 16,-53 0-16,53 0 15,0 0-15,71 0 16,0 0-16,0 53 16,35-18-1,0-18 1,17-17-16,19 0 15,16 0-15</inkml:trace>
  <inkml:trace contextRef="#ctx0" brushRef="#br0" timeOffset="38744.3">14164 7743 0,'0'0'0,"18"-35"94,-18 18-94,53-19 16,-18-17-16,18 0 15,0 1-15,-18-1 16,-17 53-16,-18-18 15,35 18-15,0 35 32,-35 1-32,0 16 15,0 1-15,0-17 16,0 17-16,-17-18 16,17-18-16,-36 19 15,36-54 32,0-35-31,36 18-16,-36 0 15,52 35-15,-52-18 16,18 18 0,-18 18-1,35-18 1,-35 35-16,0 0 15,0-70 48,36-36-47,-36 36-1,17 35-15,-17 18 16,36 17-1,-36-17-15,0 17 16,35 18 0,0-53-1</inkml:trace>
  <inkml:trace contextRef="#ctx0" brushRef="#br0" timeOffset="39380.51">14870 7638 0,'17'0'31,"18"0"0,-35-18-31,18 18 16,-18-53-16,0 0 16,0 36-1,-35 87 17,35-17-17,-35 0-15,35-18 16,0 0-16,0 18 15,17-53 1,54 0 0,-54 0-16,36-17 15,0-19-15,18-16 16,-36-1-16,0 0 16,1-18-16,-36 1 15,0 34-15,17 1 16,-17 88 15,0-18-15,0 18-1,0 35 1,0-52-16,36-1 0,-36-17 16,-53-18 62,17 0-78,19 0 15</inkml:trace>
  <inkml:trace contextRef="#ctx0" brushRef="#br0" timeOffset="40544.04">16422 7355 0,'-35'0'31,"17"0"0,-17 0 0,-1 0 141</inkml:trace>
  <inkml:trace contextRef="#ctx0" brushRef="#br0" timeOffset="42328.94">16528 7708 0,'0'-35'16,"-18"35"62,0 0-47,18 18-31,-35-18 16,35 17 15,-18-17-15,18 35 15,0-17-16,0 17 17,18-35 30,17-35-62,1 0 16,-1 17-16,0-17 15,-35-18-15,35 0 16,-35 0-16,53-70 16,-53-1-16,0 36 15,0 17-15,0 19 16,0 87 46,0 0-62,0 36 0,0 17 16,0 35-16,0 1 16,0-36-16,0-17 15,0-19-15,0 1 16,0-17-16,18-54 62,-18-17-62,0 17 16</inkml:trace>
  <inkml:trace contextRef="#ctx0" brushRef="#br0" timeOffset="42611.18">16792 7743 0,'53'-17'31,"-18"17"-15,-35-35-16,53 35 15,-53-53-15,0 17 16,0 19 0,-17 17-1,-19 53 1,36 0-16,-35-1 15,35-16-15,0-1 16,18-35-16,17 35 0,53-35 16,71-70-16,17-36 15</inkml:trace>
  <inkml:trace contextRef="#ctx0" brushRef="#br0" timeOffset="44275.85">17515 6350 0,'0'0'0,"53"0"157,0 0-157,-17 0 0,34 0 15,18 0-15,0 0 16,-17 0-16,-18 0 16,-35 0-16,17 0 15,-53 0 95,1 0-110</inkml:trace>
  <inkml:trace contextRef="#ctx0" brushRef="#br0" timeOffset="44695.18">17604 6685 0,'0'0'0,"53"0"63,-18 0-48,18 0-15,0 0 16,-18 0-16,18 35 15,0-35-15,-36 0 16,36 0 0,-53 18-16,36-18 31,-72 0 16,1 0-32,17 0-15</inkml:trace>
  <inkml:trace contextRef="#ctx0" brushRef="#br0" timeOffset="50129.51">18874 6597 0,'0'-18'547,"17"18"-531,19-35-1,-19 35 32,18 0-15,-17 0-17,17 0 266,1 0-249,-19 0-17,19 0-15,-36-18 16,35 18-16,0 0 16,0 0-1,-17 0 16,17 0-15,-17 0 0,17 0-16,0 0 31,-17 0-31,17 0 31,-17 0-31,17-35 16,1 35-1,-19 0 17,19 0-17,-1 0 1,-18 0 0,19 0-1,17 0 1,-36 0-1,19 0-15,-19 0 16,18 0 0,1 0-1,-1 0 17,18 0-32,-35 0 15,17 0 1,0 0-1,-17 0 17,17 0-17,0 18 1,-17-18 0,35 0-1,-53 17-15,53-17 16,-18 0-1,0 0 1,-17 0 0,17 0-1,1 0 1,-1 0 0,18 0-1,0 0 16,-18 0-31,0 0 16,0 0 0,-17 0-1,17 0 1,-17 0 0,17 0 15,-70 0 47</inkml:trace>
  <inkml:trace contextRef="#ctx0" brushRef="#br0" timeOffset="76107.25">19720 7091 0,'-17'0'16,"17"-35"0,0 17 62,53-17-63,-18 35 1,-18 0 15,-17 53 32,-35-53-63,18 52 15,-19-16-15,1-1 16,0-17-16,35 17 0,-53 0 16,53-17-1,0 17-15,-18 0 0,18 1 16,0-1-16,0 0 16,18-35-16,-18 36 15,35-1 1,0 0-1</inkml:trace>
  <inkml:trace contextRef="#ctx0" brushRef="#br0" timeOffset="76700.48">19562 8026 0,'17'0'32,"-17"-18"-17,0 0 1,18 18 0</inkml:trace>
  <inkml:trace contextRef="#ctx0" brushRef="#br0" timeOffset="81065.17">24359 1535 0,'0'17'187,"0"18"-187,-17-35 16,17 53-16,0 0 15,0-17 1,0-1 0,0 0-16,-36-17 15,36 17-15,0 0 16,0-17-16,0 17 15,0-17-15,0 17 16,0 18 0,0-18-1,0 18 1,0 0-16,0-18 16,18 18-1,-18 0 1,0-17-1,0 17 1,0-1 0,0-16-1,0-1 1,0 53 0,0-35-1,0 0 1,0-18-1,35 18 1,-35 0 0,0-35-1,0 35 1,0-18 0,0-17-1,0 17 1,0 0-1,0 0 1,0 1 0,0-19-1,0 19-15,0-19 32,0 19-32,0 16 15,0-16 1,0 17-1,0-18 1,0-17 0,0 17-1,0 18 1,0-18 0,36 0-1,-36 18 1,0-35-16,0 17 31,0 18-31,0-18 16,0 18-1,0 0 1,0-18 0,0 1-1,0-19-15,0 19 16,0-1-16,0-17 15,0 17-15,0-18 16,0 36 0,0-17-16,0-19 15,0 54 1,0-36-16,0-17 0,0 17 16,-18 0-16,18-17 15,0 17-15,0-17 16,0 17-16,0 18 15,0-18-15,0 18 16,-35 18-16,35-36 16,0-17-16,0 17 15,0-17-15,0 35 16,0-18 0,0-53 15,0-35-16</inkml:trace>
  <inkml:trace contextRef="#ctx0" brushRef="#br0" timeOffset="83608.05">24095 2699 0,'35'0'156,"18"0"-140,-18 0 0,0 0-16,1 0 0,-19 0 15,19 0-15,-1 0 16,-17 0-16,17 0 16,0 0-1,18 0 1,-18 0-1,1 0 1,-1 0 0,0 0-1,-35 70 126,0-34-125,0-1-16,0 18 15,0-36-15,0 36 16,0-17-16,0-19 0,0 19 15,0-1 1,0 0-16,-17 0 0,17 1 16,0-1-16,0 0 15,0 18 1,0-35 0,0 17-16,-36-35 187,19 0-171,-19 0-1,1 0-15,17 0 16,-35 35-16,1-35 16,16 0-16,1 0 15,0 18-15,17-18 16,-17 0-16,0 0 15,-1 0-15,1 0 32,35 35-32,-18-35 0,18-17 187,0-36-171,-35 17-1,35-17-15,0 18 16,0 0-16,0 0 16,0 17-16,0-17 15,0 17-15,0-17 16,0-18 0,0 18-1,0-1-15,0-17 16,0 18-1,0 0 1,0 0 0,0 17 46,0-17-46,0 17-1,0-17 17,0 52 46,0 19-63,0-1 1,0 0-16,0-17 16,0 35-16,0-18 15,0 18-15,0 0 16,0 35 0,0-53-16,0-17 15,0 53 1,0-19-1,18-16-15,-18-19 157,0 19-142,0-19 1,0 19 0,17-54 62</inkml:trace>
  <inkml:trace contextRef="#ctx0" brushRef="#br0" timeOffset="85572.45">26352 3228 0,'0'-35'15,"0"52"95,0 36-95,0 0 1,0 0-16,0 0 16,-35 17-16,35 19 15,0-1-15,0 0 16,-53 18-16,53-18 15,0-17-15,-35 52 16,35-52 0,-35-1-16,35 1 0,0-1 15,-36-34 1,36 17-16,0-18 16,0-18-16,-17 19 0,17 17 15,0-36 1,0 19 15,0-19 0,0-70 47,0 18-78</inkml:trace>
  <inkml:trace contextRef="#ctx0" brushRef="#br0" timeOffset="87034.6">26335 3193 0,'35'-36'31,"-35"19"31,0-19 48,0 1-63,35 35-16,-52 0 63,-19 0-79,19 18-15,-18 17 0,-1 0 16,1-17 0,0 35-16,17-18 0,-17 0 15,0 1 1,52-89 93,18 18-109,1-1 16,-19 1-16,19 17 15,-1-17-15,0 0 0,18 0 16,-35-1 0,17 72 62,-35-1-63,0-18-15,0 19 16,35-1-16,-35-17 16,0 17-16,0-17 0,36 17 15,-36 0 17,-36-35-1,-17 0-16,18 0-15,-35 0 16,17 0-16,35 0 16,-17 0-1,35 18 17,53-18-17,-18 35-15</inkml:trace>
  <inkml:trace contextRef="#ctx0" brushRef="#br0" timeOffset="88329.37">26705 3775 0,'0'-18'16,"0"-17"15,0 70 47,0 0-62,0 18-16,0 18 15,0-1 1,0-34-16,0-1 0,0-17 16,18-18-16,-18 35 15,35-35 17,0-18-17,1-17-15,-1 17 16,18-35-16,-18-17 15,18-18-15,0-1 16,-18-69 0,-17 158-16,-18-18 0,0 53 78,0-17-63</inkml:trace>
  <inkml:trace contextRef="#ctx0" brushRef="#br0" timeOffset="89765.14">26935 4216 0,'35'-18'219,"-18"-17"-188,19-1-15,-1 36-1,-35-17 1,18 17 31,-18 35-31,0 0-1,0 18 1,0-17 15,0-54 16,0-35-31,70 18-1,-34 17-15,-1 18 16,-35 35 46,0-17-30,35-53 61,-35 52 64,18-17-157,-18 18 15,0 17 1,35 1 15,0-36 0,-17 0-15</inkml:trace>
  <inkml:trace contextRef="#ctx0" brushRef="#br0" timeOffset="90485.51">27446 4251 0,'0'-35'31,"35"35"-31,-35-18 16,18 18 0,-18-35-1,35 35-15,-35-36 16,0 1-1,-17 35 32,17 35-31,-36-17-16,36 17 16,0 18-1,0-35 1,18-18-1,35 0 1,-35 0-16,17-18 16,0 18-16,0-70 15,-17 34-15,17 1 0,-35 0 16,53 0-16,-53 88 62,0-18-62,0-18 16,0 19-16,0-1 16,0-17-16,0 17 15,-35-35 48,0 0-48,-18 0-15,17 0 0,19 0 16,-18 0 0</inkml:trace>
  <inkml:trace contextRef="#ctx0" brushRef="#br0" timeOffset="104822.21">24906 2999 0,'35'0'421,"-17"0"-405,17 0 0,1 0 31,-19 0-16,-17-18 0,35 18-31,-17 0 31,17 0 16,1 0-16,-36-18-15,17 18 0,19 0 15,-19 0 0,19 0-15,-1 0-1,-18 0 17,19 0-17,-19 0 17,-17-35-32,36 35 15,-1 0 16,-17 0-15,17 0 15,-18 0-15,19 0 0,-36-35-16,35 35 15,-17 0 1,17 0 15,-17 0-15,34 0-1,1 0-15,-35 0 32,17 0-17,18 0 1,-53-18-1,18 18 1,17 0-16,-17 0 16,17 0 15,0 0-15,1 0-1,17 0 1,-18 0-1,-18 0 1,19 0-16,-1 0 31,0 0-15,18 0 0,-18-35-1,18 35 1,-17 0-1,-19 0 1,36 0 0,0 0-16,-18-35 31,1 35-31,-1 0 31,-17 0-15,17 0-1,18 0 1,-18 0 0,-35-36-1,35 36-15,-17 0 32</inkml:trace>
  <inkml:trace contextRef="#ctx0" brushRef="#br0" timeOffset="106721.26">23954 5380 0,'0'0'0,"0"-18"32,17 18 14,-17-35-30,18 35 0,-18-18-16,53 18 15,0 0-15,0-35 16,-18 35-16,18 0 16,0-35-16,-18 35 15,36 0-15,-1-36 16,1 36-16,-1 0 15,-34-35-15,-1 35 16,0 0-16,18 0 16,-18 0-1,1 0-15,-1 0 16,35 0-16,-17-35 0,-17 35 16,34-35-16,-17 35 15,0-36-15,-18 36 16,-17 0-16,17 0 15,-17 0 1,17 0 0,18 0-1,-35 0-15,17-17 16,0 17-16,-17 0 16,17 0-16,0 0 15,1 0 1,17 0-1,-36 0-15,18 0 16,-17 0-16,17-36 16,1 36-16,-19 0 15,19 0-15,17 0 16,-18 0 0,18 0-1,17 0 1,-52 0-1,17 0-15,0 0 16,1 0 0,17 0-1,0 0-15,-18 0 32,0 0-32,-17 0 0,17 0 15,0 0-15,-17 0 16,17 0-16,-17 0 15,35 0 1,0 0 0,0 0-1,-36 0 1,19 0 0,-19 0-1,18 0 1,-35 36 15,-35-36-15</inkml:trace>
  <inkml:trace contextRef="#ctx0" brushRef="#br0" timeOffset="109488.09">27005 6844 0,'0'-35'32,"0"70"46,0 35-63,0-17 1,0 36-16,0 34 0,0 36 16,0-53-16,0-18 15,0-35-15,0 0 16,0-36-16,0 19 16,0-72 30,35 19-46,-35-36 0,0-18 16,0-17 0,36-71-16,-36 18 0,0 18 15,0 34-15,0 19 16,0 17-16,0 18 16,0-1-1,0 19 1,106-19 15,-54 36-31,-16-35 16,34 35-16,-17 0 15,0 0-15,-18 0 0,18 18 16,18-18-16,-1 0 16,-17 35-16,53-35 15,-53 0-15,35 0 16,-17-18-16,-1 18 15,-17 0-15,-17-35 16,-19 35 31,18 0-31,-35 18-16,53-18 15,-35 0-15,17 0 16,-17 0-16,17 0 0,36 0 31,-54 0-31,36 0 16,-17 0-1,-19 0 1,-17 17 15,36-17-15,-36 36 31,0-1-47,0 0 0,0 18 15,-18 18 1,18 17-16,-35 18 0,35 0 16,-53 35-16,53-53 15,0-17-15,0-36 16,0 18-16,0 0 15,0-36-15,0 19 16,0-1 0,-18-35 62,-17 0-63,0 0-15,-1 0 16,-34-18-16,-36 18 16,0 0-16,-88 35 15,0-35-15,0 53 16,18-53-16,34 0 16,19 0-16,35 0 15,35 0-15,35 0 16,36 0 46,17-17-62</inkml:trace>
  <inkml:trace contextRef="#ctx0" brushRef="#br0" timeOffset="110298.97">27587 6985 0,'-53'-35'16,"36"35"-1,-36 0 1,0 0-1,53 53-15,-35-18 16,35-17-16,0 34 16,0 19-1,0-36-15,35 18 16,0-53 0,-35 18-16,53-18 15,-35 0-15</inkml:trace>
  <inkml:trace contextRef="#ctx0" brushRef="#br0" timeOffset="110756.15">27693 7161 0,'0'-35'32,"-18"35"-17,-17 0 16,35 18-31,0-1 16,-18-17 0,18 36-16,0-1 15,36-35 1,-1 0 15,-17 0-31,-18-35 16,0 52 62</inkml:trace>
  <inkml:trace contextRef="#ctx0" brushRef="#br0" timeOffset="111251.81">27834 7161 0,'0'36'15,"0"-1"-15,0-17 16,0 34-16,0-16 15,0 17-15,-17 0 16,17-18-16,0-17 16,0 17-1,0-88 17,0 18-17,0-1-15,0-34 16,17-18-16,-17 35 15,35 0-15,-35 35 16,53 18-16,-53-35 16,18 35-1,-18 17 1,0 1 0,0 17-1,0-17 1,-53 17 15,53-52 16</inkml:trace>
  <inkml:trace contextRef="#ctx0" brushRef="#br0" timeOffset="111545.31">28116 6844 0,'0'18'47,"0"34"-32,0 1-15,0-17 16,0 17-16,0-18 16,0-18-1,0-52 48</inkml:trace>
  <inkml:trace contextRef="#ctx0" brushRef="#br0" timeOffset="111708.66">28152 6932 0,'17'0'16,"19"0"15,-1 0-15,0 0-1</inkml:trace>
  <inkml:trace contextRef="#ctx0" brushRef="#br0" timeOffset="112423.5">28240 7126 0,'0'-35'94,"-18"70"-47,18 0-47,0-17 15,0 35 1,0-35 0,18-18-1,17 0 1,-35-18-1,35 18-15,-35-53 16,36 53-16,-36-35 16,0 52 15,0 19-15,0-19-1,17-17 32,-17-17-31,36 17-16,-36 17 62,0 19-46,35-36-1,-17 0 1,17 0 0,-35-18-1,17 18 1,-17 18 0,0 34-1</inkml:trace>
  <inkml:trace contextRef="#ctx0" brushRef="#br0" timeOffset="113351.07">24994 7302 0,'0'0'0,"-35"-35"15,53 35 48,35-35-47,-18 35-1,18 0-15,17 0 16,36 0-16,71 0 15,-36 0-15,17 0 16,-34-35-16,-54 35 16,-34 0-16,-1 0 15,-53 0 95</inkml:trace>
  <inkml:trace contextRef="#ctx0" brushRef="#br0" timeOffset="114010.74">26176 7020 0,'0'0'0,"0"-35"16,0 70 46,0 18-62,0 35 16,0-35-16,0-35 16,0 35-1,35-71 32,-35 1-31,0-19-16,0-17 15,0 0-15,0-17 16,0-1-16,36 36 16,-1 35 15,-17 0-16,17 35-15,0 1 16,0-1-16,-17-17 0,17 17 16,-35 0-16,53 0 15,-53-17-15,36 17 16,-36 1 15,-36-36-31,1 35 16,17-35-16,-35 17 15,0-17-15,18 0 16,0 0-16,35 36 16,35-36 15,71-18-15</inkml:trace>
  <inkml:trace contextRef="#ctx0" brushRef="#br0" timeOffset="115009.2">29069 7214 0,'0'0'0,"0"-35"16,-35 35 0,-1 0 31,107 0-1,35 35-30,-18-35-16,0 0 16,0 0-16,18 0 15,-18 36-15,-17-36 16,-1 0-16,-17 0 16,0 0-16,-17 0 15,-19 0-15,18 0 16</inkml:trace>
  <inkml:trace contextRef="#ctx0" brushRef="#br0" timeOffset="115747.96">30110 7073 0,'0'-35'15,"0"70"17,0 18-32,0 0 15,0 18-15,-18-1 16,18 1-16,0-36 16,0 0-16,0 1 15,0-89 32,18 0-47,-18 0 16,0 0-16,35-18 15,-35-17-15,0-18 0,35 71 16,-35 0 0,35 52 15,1 54-16,-36-36-15,53 18 16,-53 0-16,53 18 16,-53-19-16,35 1 15,-35-17-15,0-1 16,0 18 0,-18-53 15,-35 0-31,18 0 0,-18 0 15,18 0 1,17 0-16,-17 0 16,35 18-1,17-18-15</inkml:trace>
  <inkml:trace contextRef="#ctx0" brushRef="#br0" timeOffset="117859.15">30656 6667 0,'0'0'0,"0"-17"15,0-18 16,0 52 1,0 36-17,0 35-15,0 1 16,0 16-16,0-52 16,0 18-16,18-36 15,-18-17-15,35 17 16,1-35 15,34-53-15,-17 0-16,18-35 15,17-18-15,0 0 0,-35 0 16,17 1 0,-34 16-16,-36 37 0,0 34 15,35 18 32,-35 53-31</inkml:trace>
  <inkml:trace contextRef="#ctx0" brushRef="#br0" timeOffset="118864.33">31080 7179 0,'0'-35'0,"17"-1"16,-17 72 62,0-1-78,0-17 15,0 17-15,0 0 16,0 0 15,36-70 1,-36 18-32,17-19 15,-17-17-15,0 0 16,0 1-16,0-1 15,36 53-15,-36-36 16,35 36 31,-18 18-31,19-18-1,-1 0-15,-17 0 16,-18 35 31,0 18-32,0-18-15,0 36 16,0-18-16,0-18 16,0 0-16,0-17 15,0 35 1</inkml:trace>
  <inkml:trace contextRef="#ctx0" brushRef="#br0" timeOffset="119262.66">31556 7161 0,'0'-17'16,"-35"34"47,35 54-48,-36-36 1,36-17-16,0 17 15,18 18 1,17-53 0,18 0-1,0 0-15,-18-18 32</inkml:trace>
  <inkml:trace contextRef="#ctx0" brushRef="#br0" timeOffset="119536.93">31662 6967 0,'53'18'62,"-18"-18"-46</inkml:trace>
  <inkml:trace contextRef="#ctx0" brushRef="#br0" timeOffset="119764.38">31485 7179 0,'36'0'31,"-19"0"-15,-17 35-1,53-35-15,-17 0 16,-19 0-16,18 36 16</inkml:trace>
  <inkml:trace contextRef="#ctx0" brushRef="#br0" timeOffset="120228.52">31926 7197 0,'0'-18'0,"0"-17"31,0 17 0,-17 18-15,-36 0 0,18 18-1,35-1 1,0 36-1,0 0 1,17-53-16,18 35 16,1-35-16,-19 36 15,36-36 1,-53 35-16,-35-35 47,17 18-32,-17-18-15,0 0 16,0 0 0</inkml:trace>
  <inkml:trace contextRef="#ctx0" brushRef="#br0" timeOffset="123702.42">29245 6826 0,'0'-35'94,"0"70"94,0 18-173,0 0-15,0 35 16,0 36-16,0-36 0,0 0 15,0-17 1,0-18-16,0-36 0,0 19 16,0-1-1,18-35-15,-18-35 47,35-1-31,-35 19-16,0-19 15,0-17-15,0 18 16,35-35-16,-35-36 16,0 0-16,0 18 15,0 17-15,0 18 0,0 0 16,-17 36 0,17-19-16,0 1 0,0 0 15,-18 35 1,53 0 62,18 17-62,-35-17-1,35 0-15,0 36 16,-18-36-16,18 17 15,-18-17-15,1 36 16,-19-36-16,19 0 0,-36 35 16,35-35-16,0 0 15,0 0 17,-17 0 46,17 0 47,-17 0-78,-18 18-32,0 35 32,0 17-31,0-35-16,0 1 15,-53 69-15,53-16 16,0-1-16,-35 0 16,35 18-16,0-53 15,0 17-15,-36-34 16,36-19-16,0 19 15,0-1 17,-17-53 155,-18 18-171,-1 0-16,-34-53 15,17 53-15,-18 0 0,1 0 16,17 0-16,17 0 16,1 0-16,18 0 15</inkml:trace>
  <inkml:trace contextRef="#ctx0" brushRef="#br0" timeOffset="124901.22">28787 7214 0,'-36'0'32,"36"-17"-1,-17 17 47,-19-18-62,72 18 93,-1 0-93,0 0-16,18 0 15,0 0-15,-18 0 16,18 0-16,0 0 16,-35 0-16,17 0 15</inkml:trace>
  <inkml:trace contextRef="#ctx0" brushRef="#br0" timeOffset="127297.05">25682 6279 0,'35'0'16,"1"0"0,-19 0-16,-17-35 15,0 70 32,0 36-31,-53-36-16,53 1 15,-35 16-15,35 1 16,0 0-16,0-35 16,0 17-16,0-17 15,18 17 1,-1-35 0,19 0-16,-19 0 31</inkml:trace>
  <inkml:trace contextRef="#ctx0" brushRef="#br0" timeOffset="127824.71">25682 6950 0,'35'0'140,"-35"-18"-108,0 36 46</inkml:trace>
  <inkml:trace contextRef="#ctx0" brushRef="#br0" timeOffset="135240.06">19738 7250 0,'-18'0'47,"18"-36"94,-35 36-126,35-35-15,0 17 31,0 54 94,0-1-125,-35-17 0,35 17 16,0 0-16,-18-17 16,18 17-16,0 18 15,-35-35-15,35 35 16,0-18-16,-35 0 16,35-17-16,0 35 15,0-18-15,-36 0 16,36 18-1,0-18 1,0-17 31,0-53 31,18 17-78,-18-17 16,0 0-16,35-1 15,-35-17-15,0 0 16,35 18-16,-35-18 16,36 0-16,-36 0 15,17 18-15,-17 0 16,0 0-16,0-18 15,36 53 1,-36-53-16,0 0 16,0 18-1,0-1 1,0 54 62,0 0-47,35-18-15,-35 35 0,18-35-1,-18 35-15,35 0 16,-35 1-16,35 17 15,-35-18-15,53 35 16,-18-17-16,-35 0 16,53 35-1,0-52-15,-53-1 16,18 0-16,-18-17 16,35 35-1,-35-18-15,35-35 16,-35 35-16,36 1 15,-36 17-15,17-53 16,-17 17-16,-53-17 156,18 0-140,0 0-16,-18 0 16,0 0-16,18 0 0,-1 35 15,1-35-15,17 0 16,-17 0-1,35 36-15,-35-36 16,17 0 0,-17 0-1,17 0 1,-17 0 0,35 17-16,-35-17 15,17 0 32,-17 0 0,17 0-31,18 36-1,-35-36 1,35-18 109,0-17-110,0-1-15,0 19 16,0-18-16,0-1 16,0 1-16,18 0 15,-18-1-15,0 19 16,0-18-16,0-18 16,0 17-1,0 1 1,0-18-1,0 18 1,0 0 0,35-1-16,-35 1 15,0-18 1,18 0 0,-18 18-1,35 35-15,-35-53 16,0 18-1,35 35-15,-35-18 16,0-17 0,18 0-1,-18 17 1,0-17 0,35 35 187,0 0-172,-35 17-31,18-17 16,-18 18-1,35-18-15,0 35 16,-17 0-1,-18 1 1,35-36-16,-35 17 16,36-17-16,-36 36 15,17-36-15,-17 17 16,36-17-16,-36 36 0,17-36 16,-17 35-16,35-35 15,-35 17-15,36 19 16,-36-1-1,35-17 1,-35 17 0,18-35-1,-18 35-15,0-17 16,35-18 0,-35 53-16,0-36 15,0 19 1,18-36-1,-18 35-15,0-17 16,35-18-16,-35 53 16,0-36-1,0 18 1,0 1 15,0-19 79,-18 19-64,1-36-30,-19 0 15,1 0-15,0 0 0,-18 0-1,18 0 1,-1 0-16,1 0 15,-18 35 1,18-35-16,-18 0 0,18 35 16,17-35-16,-35 53 15,18-53-15,0 35 16,17-35 0,18 36-16,0-54 218,35-17-218</inkml:trace>
  <inkml:trace contextRef="#ctx0" brushRef="#br0" timeOffset="136264.03">20549 7479 0,'-35'-18'15,"35"1"32,0-36-31,18 53 0,-18-53-16,53 17 15,-36 36-15,36-35 16,0 35-16,0-35 15,-35 35-15,17 35 16,-35-17-16,0 35 16,0-18-1,0 18-15,0 0 0,0-18 16,-18 0-16,18 1 16,-17-36-16,17 53 15,-53-53-15,0 17 16,35-17-1,-35 0 1,88 0 47</inkml:trace>
  <inkml:trace contextRef="#ctx0" brushRef="#br0" timeOffset="136587.68">21026 7355 0,'0'-35'16,"0"0"-16,-36 35 31,1 17-15,35 19-1,-18 17-15,18-18 16,0 18 0,0 0-16,18-36 0,-18 19 15,53-1-15,-18-35 16,-17 0-16,35 0 15,0 0-15,17-18 16</inkml:trace>
  <inkml:trace contextRef="#ctx0" brushRef="#br0" timeOffset="139964.01">18927 5239 0,'0'-36'15,"0"19"1,0-18-16,0 87 94,-36 19-79,36 17-15,-70 53 16,-1 194 0,71-264-1,0-36-15,0 1 16,0-89 15,0 0-15,35-18-16,-35 18 0,71-35 15,-71 0-15,35-36 16,-35 1-16,36-1 16,-36 54-16,52 52 15,-52-17 1,36 35 15,-36 18-15,17-18-16,-17 35 15,36 0-15,-36 18 0,53 18 16,-53-18 0,52 35-16,-16 35 15,-36-52 1,0-1-16,0-34 0,0 17 15,0-18-15,0-18 16,-18-17 15,-35 0-15,-17 0-16,-19 0 16,1 0-16,18 0 15,34 0-15,1 0 16,70-35 15,18 35-31</inkml:trace>
  <inkml:trace contextRef="#ctx0" brushRef="#br0" timeOffset="140855.09">19403 5027 0,'0'-18'15,"0"-17"17,0 70 30,17 36-46,-17 17-16,71 36 15,-71-1-15,53 18 16,-53-35-16,53-35 16,-53-18-16,17-18 15,19 0 1,-1-35 15,-35-53-31,53 0 16,-18-53-16,-35 18 15,53-35-15,-53-36 0,71 18 16,-18 35-16,-53 36 16,17 34-16,-17 19 15</inkml:trace>
  <inkml:trace contextRef="#ctx0" brushRef="#br0" timeOffset="141990.69">19861 5927 0,'-35'0'0,"35"-18"94,0-17-94,18-18 16,-18 18-16,53-18 15,-18 17-15,0 1 16,0 0-16,1 17 15,-1 18 17,-35 35-17,0 18-15,0 0 16,0-17-16,0 16 0,-18 1 16,18-35-16,0 17 31,0-88 16,0 18-47,36-35 15,-1 17-15,0 17 16,-17 36 15,-18 18-31,0 17 16,0 1-1,0-1 1,35-53 31,-35-35-31,35 18-16,1 0 15,-19 35 16,-17 35-31,0 0 16,36-17-16,-36 17 16,0 0-16,0-17 15</inkml:trace>
  <inkml:trace contextRef="#ctx0" brushRef="#br0" timeOffset="142762.49">20514 5750 0,'18'0'78,"-18"-35"-63,17 35 1,-17-35 0,0 17-1,-53 53 32,53 1-47,-53 17 16,53-1-16,0 1 15,0-35-15,0 17 16,36 1 0,-19-36-16,19 0 15,-1 0-15,-17-36 16,34 1-16,1-18 16,0-17-16,18-19 15,-36 54-15,-17-18 16,-18 18-16,0 17 15,-18 71 17,18-35-32,0 35 15,0-18-15,0 18 16,0 0-16,0-36 16,18 36-1,-71-17 48,35-36-63,-35 35 15</inkml:trace>
  <inkml:trace contextRef="#ctx0" brushRef="#br0" timeOffset="-21851.99">2963 10213 0,'0'-35'16,"0"17"15,0 71 94,0 35-109,53 71-16,-53 17 15,71 1-15,-1 193 16,-70-246-1,53-36-15,-53-35 16,53-18-16,-18 0 16,-17-35-1,35-35 1,0-18-16,0-18 16,17-34-16,1-37 15,-18 19-15,0 0 16,-18-1-16,18-17 15,-53 53-15,18 35 16,-18 35-16</inkml:trace>
  <inkml:trace contextRef="#ctx0" brushRef="#br0" timeOffset="-20921.89">3810 11571 0,'0'-18'46,"0"1"-30,0-36-16,0 0 16,18-18-16,17 1 15,0 17-15,-17 35 16,17-17 0,0 35-1,-35 35 1,0-17-16,0 35 15,0 0-15,0-18 16,0 18 0,0-35-16,0 35 15,36-106 32,-36 0-31,17 0-16,-17 35 15,36 18-15,-1 0 47,-35 35-31,0-17-16,0 17 16,0-52 46,0-1-62,17-17 16,19-18-1,-1 53 1,18 0 0,-53 35-16,18 0 15,-18-17-15,0 17 16,35 1-16,-35-1 15</inkml:trace>
  <inkml:trace contextRef="#ctx0" brushRef="#br0" timeOffset="-20322.09">4463 11448 0,'0'-36'16,"0"19"15,0-19-15,35 36-1,-35-35 1,0-18-16,0 0 15,-18 53 17,18 18-32,-35 53 15,35-1-15,0-17 16,0 0-16,0-18 16,35-35-1,1 0-15,-19 0 16,54-17-1,-36-19-15,-35-17 16,53 0-16,-53 18 16,35-18-16,-35 18 15,0 53 17,18 17-17,-18-17-15,0 17 16,35-18-16,-35 19 15,0 17 1,35-53-16,-35 17 16,-35 19 15,-18-36-15</inkml:trace>
  <inkml:trace contextRef="#ctx0" brushRef="#br0" timeOffset="-19979">5556 11024 0,'18'0'46,"0"0"-30,17 0-16,18 0 16,-36 18 15,19-18-31,-36 35 16</inkml:trace>
  <inkml:trace contextRef="#ctx0" brushRef="#br0" timeOffset="-19820.51">5556 11359 0,'0'18'31,"18"-18"-31,0 0 16,34 0-16,-16-35 15,-19 35-15,19-35 16</inkml:trace>
  <inkml:trace contextRef="#ctx0" brushRef="#br0" timeOffset="-16525.36">6615 10407 0,'0'53'78,"0"35"-62,0 36-16,-36 34 15,36-17-15,0-17 16,0-36-16,0-17 16,0-36-16,0-106 62,0 1-62,0-18 16,0-18-16,0-53 0,0-17 15,0-1-15,0 54 16,0 70-16,0 18 16,18-1-16,35 1 15,-36 35 1,19 0-16,-1 0 16,-17 0-16,17 0 15,-35 35-15,53 1 16,-53 16-16,0-16 15,0 17-15,0-36 16,0 36-16,-35-18 16,-1 1-16,1-1 0,17-35 15,-17 18-15,0-18 16,17 0 15,71 88 16,-18-18-47,1 19 16,34 16-16,-34 1 15,-1 0-15,0-35 16,-35-36-16,53 0 16,-53 1-16,35-1 15,-35-53 32</inkml:trace>
  <inkml:trace contextRef="#ctx0" brushRef="#br0" timeOffset="-16190.39">7197 11077 0,'0'0'0,"0"-35"15,0 70 32,0 18-47,0-18 16,0-17-16,0 17 15,17-35 17,-17-17-32,36-1 15,-36-17-15,0-1 16,0 1 0,-36 35-1,1 0 1,0 0-16</inkml:trace>
  <inkml:trace contextRef="#ctx0" brushRef="#br0" timeOffset="-15628.49">6138 11800 0,'0'0'0,"71"-17"47,17 17-31,0 0-16,18 0 15,0 0-15,53 17 16,-1-17-16,-34 53 16,-1-53-16,-34 0 15,-19 36-15,1-36 16,-36 0-16,53 35 31,-70-35-31,17 0 16,-70 0 31,17 0-32</inkml:trace>
  <inkml:trace contextRef="#ctx0" brushRef="#br0" timeOffset="-12846.88">6032 12400 0,'0'53'63,"0"18"-47,36-1-16,-36 18 15,0 1 1,0-19-16,0-35 0,0 1 15,-18-36 17,18-18-17,0 0-15,-35-35 16,35-17-16,0-18 16,-53-18-16,53 0 15,0-17-15,0 52 16,18 18-16,-18 18 0,52 0 15,-34 35 1,53 0 0,-36 0-16,-17 0 15,-18 35-15,35-18 16,-35 19-16,0 17 16,0-36-16,0 19 15,-35-1-15,35-18 16,-53-17-16,53 53 15,-36-53-15,-17 0 16,18 0 0,53 0 15,17 71-15,0-18-16,1 0 15,-1-18-15,-17 0 16,17 1-16,0-36 15,-35 53-15,18-53 16,-18 17 0,35-34 31</inkml:trace>
  <inkml:trace contextRef="#ctx0" brushRef="#br0" timeOffset="-12252.78">6632 12559 0,'0'0'0,"-17"-35"16,-19 35-1,19 0 1,17 17 0,-36 19-16,36 16 15,0 1-15,0-35 16,0 17 0,36-35-1,17-35 1,-53 0-16,52-18 15,-52 0-15,0 18 16,36 17-16,-72 89 47,36-1-31,0 36-1,0 17-15,0 1 16,0-36-16,0 0 0,0-17 15,18-36 1,-18 0-16,0 1 16,-53-72 31,-17 1-47,-54-71 15,-17 18-15,106 70 16,52 18 15,54 0-31,-18 0 16,0 0-16,0 0 0,0 0 15,17 0-15</inkml:trace>
  <inkml:trace contextRef="#ctx0" brushRef="#br0" timeOffset="-11202.33">7126 12294 0,'0'-35'31,"0"53"16,18 52-31,-18 18-1,53 1-15,-53 16 0,0-16 16,0-54-16,17 18 16,-17-18-16,0-17 15</inkml:trace>
  <inkml:trace contextRef="#ctx0" brushRef="#br0" timeOffset="-11000.32">7108 12682 0,'0'-17'0,"18"17"16,35 0-1,-35 0-15,17 0 16,-17 0-16,17 0 16,18 0-16,-18 0 15,0-36-15</inkml:trace>
  <inkml:trace contextRef="#ctx0" brushRef="#br0" timeOffset="-9013.99">7832 12365 0,'-36'0'16,"36"-18"15,0-17-15,36 35-16,-1-18 15,0 18 1,-35-35-16,35 35 15,1 0 1,-36 18-16,0-1 16,0 36-16,0-18 15,-36 54-15,-16-1 16,16 18-16,1 0 16,35-18-16,-35-18 0,35-17 15,0-35-15,17-18 16,-17 35-1,71-35-15,-36 0 0,-17 0 16,17 0-16,18-35 16,0 0-1,-35-1-15</inkml:trace>
  <inkml:trace contextRef="#ctx0" brushRef="#br0" timeOffset="-8308.58">8237 12382 0,'0'36'31,"0"52"-16,0 35-15,0 1 16,0-36-16,0-17 16,0-36-16,0 0 15,0 0 1,36-52 15,-36-36-31,0 18 0,0-36 16,0-17-16,0-71 15,0-17-15,0 35 16,0 52-16,35 19 16,-35 17-16,35 53 15,-35-35-15,18 35 16,35 0 0,-18 17-1,-35 19-15,53 17 0,-53-18 16,0 18-16,18 0 15,-18-18-15,0 18 16,0 0-16,-36 0 16,1-18-16,-18-17 0,0-18 15,18 35-15,-18-35 16,18 0-16,17 0 16,36 18 30,17 17-46,0 0 16,1 18-16,-1 0 16,0-18-16,-35 0 15,35 1-15,-35-1 16,36-35 0</inkml:trace>
  <inkml:trace contextRef="#ctx0" brushRef="#br0" timeOffset="-7990.68">8749 12682 0,'-18'0'32,"18"53"-32,-17 35 15,17-52 1,0-19-16,17-17 16,19 0-1,-19 0 1,-17-17-16,35-19 15,-35 1-15,0 18 16,0-19-16,-35 1 16,-18 35-1,53 35 1,-35-35-16</inkml:trace>
  <inkml:trace contextRef="#ctx0" brushRef="#br0" timeOffset="-4990.72">9419 11042 0,'0'0'0,"0"35"78,0 36-78,0 17 16,0 0-16,0 0 16,18-17-16,-18-18 15,0-18-15,0-17 16</inkml:trace>
  <inkml:trace contextRef="#ctx0" brushRef="#br0" timeOffset="-4729.87">9243 11430 0,'0'-35'0,"35"35"16,18 0-1,18 0-15,-19 0 16,1 0-16,0 0 15,-17 0-15,-1 0 16,0 17-16,-17-17 16,-18 36 31</inkml:trace>
  <inkml:trace contextRef="#ctx0" brushRef="#br0" timeOffset="322.95">10760 10477 0,'0'0'0,"0"-35"32,0 88 15,0 35-32,0 1-15,0-1 16,0 0-16,0 18 15,-18-18-15,18-35 16,0-18-16,0-53 47,0-34-31,0-1-16,0-36 0,0-16 15,0-1 1,0-53-16,0-17 0,18 52 15,-18 36 1,70-18-16,-34 36 0,-1 17 16,-18 17-16,19 36 15,-36-17-15,53 17 16,-36 0-16,19 0 16,-1 35-16,-35 18 15,35 0-15,-35 0 16,0 0-16,-18 0 15,18 0-15,-52-18 16,-19 53 0,53-88-16,-17 53 15,0-53-15,17 0 0,-17 0 16,35 35 31,53 36-32,-18-36-15,0 36 16,1-1-16,-36 1 16,53-18-16,-53-18 15,35-17-15,-35 17 16,35 0 0,-35-53 30</inkml:trace>
  <inkml:trace contextRef="#ctx0" brushRef="#br0" timeOffset="677.27">11307 10830 0,'0'-17'16,"-18"17"-1,18 53 1,0-36 0,0 18-16,0-17 15,0 17 1,18-35-16,17 0 15,18-17 1,-18-19 0,-35 19-16,0-18 15,0 17 1,-35 18 0,17 0-16,-17 0 0,0 0 15,35 35 1</inkml:trace>
  <inkml:trace contextRef="#ctx0" brushRef="#br0" timeOffset="1217.07">10566 11606 0,'0'0'0,"0"-35"32,35 35-17,0 0-15,53 0 0,18 0 16,0 0-16,18 0 15,-1 0-15,36 35 16,-18-35-16,-18 0 16,1 0-16,-36 0 15,-35 0-15,-35 0 16,-18 18-16,35-18 16,-53 0 30,1 0-30,-19 0 0</inkml:trace>
  <inkml:trace contextRef="#ctx0" brushRef="#br0" timeOffset="2093.38">10848 12171 0,'0'-35'15,"0"17"1,0 71 31,0 17-47,-35 1 16,35 17-16,-36-17 15,36-18-15,0-36 16,0-34 31,0-54-32,0 0-15,0-17 16,0-35-16,53-1 0,0 1 16,0 35-16,-18 70 15,1 18 1,17 0-1,-53 18-15,35 17 16,-35 18-16,0-18 16,0 18-16,0-18 15,-18-17-15,-17 17 16,0 1 0,17-36-16,-17 35 0,-1-35 15,19 0-15,-36-18 16,88 36 31,0 35-32,-17-18-15,17 18 16,-35 0-16,53-18 16,-53-17-16,36-18 15,-36 35 1,0-53 15,0 1-31,17 17 16</inkml:trace>
  <inkml:trace contextRef="#ctx0" brushRef="#br0" timeOffset="2663.03">11307 12259 0,'0'-35'16,"0"17"-1,-36 18 17,36 18-17,-53 35-15,53 0 16,0-18-16,0-18 15,36-17 1,-1-17 0,0-18-16,-17-18 15,17 0-15,-35 0 16,35 35-16,-35-17 16,0 88 15,0-18-16,-35 36-15,35 34 16,-35-16-16,35-19 16,0 18-16,-35-17 15,35-18-15,0-18 16,0 18-16,-36-53 47,1-35-47,0 0 15,-18-54-15,0 1 16,53 35-16,0 18 16,0 17-1,35 18 1,0 0 0,-17 0-16,17 0 15,-35 36-15</inkml:trace>
  <inkml:trace contextRef="#ctx0" brushRef="#br0" timeOffset="4282.96">11836 11959 0,'0'-35'16,"35"70"78,-35 18-79,0 18-15,0-18 16,0 17-16,0 1 15,0-18-15,0-36 0,0 18 32</inkml:trace>
  <inkml:trace contextRef="#ctx0" brushRef="#br0" timeOffset="4479.05">11800 12224 0,'0'-36'16,"18"36"15,35 0-16,-18 0 1,-17 0-16,17 0 16</inkml:trace>
  <inkml:trace contextRef="#ctx0" brushRef="#br0" timeOffset="4997.08">12153 11889 0,'0'0'0,"0"-36"16,18 36-1,-18-17-15,53 17 0,-36 0 16,19-36-16,-1 36 15,-17 0 1,-18 36-16,0 17 16,0-18-1,0 18-15,-18 0 16,0-18-16,-17 36 16,-18 34-16,18 1 15,35-53-15,-35 0 16,35-18-16,0-17 15,35 17-15,18-35 32,-36 0-32,36-17 0,0-1 15,-18-17 1</inkml:trace>
  <inkml:trace contextRef="#ctx0" brushRef="#br0" timeOffset="5677.9">12559 11977 0,'0'-53'0,"18"53"47,-18 35-47,0 36 15,0 17-15,0 0 16,0 0-16,0-17 16,-18-1-16,18-17 15,0-35 1,0-53 31,0-18-47,0 0 15,0-71-15,0 1 16,0 17-16,0 18 16,35 35-16,-35 18 15,53 35-15,-53-36 0,53 36 16,-18 0 0,-35 18-16,53 17 15,-53 1-15,0-19 16,0 19-16,0-19 15,0 18-15,0 1 16,-17-19-16,-1-17 16,-17 53-16,-1-53 15,19 0-15,-19 0 16,-16 0-16,52 36 31,17-36-15,18 35-16,1 0 15,-36 0-15,70 1 16,-70-19-16,18 19 16,-18-1-16,35 18 15,0-53 48</inkml:trace>
  <inkml:trace contextRef="#ctx0" brushRef="#br0" timeOffset="6010.76">13053 12312 0,'0'0'0,"-18"0"47,18 35-32,0-17-15,-18 17 16,18 0-16,0 1 16,36-36 15,-36-53-16,53 35-15,-53-35 16,17 18-16,-17 17 16,0-17-1,-17 35-15,-36 18 16,-18 17-16</inkml:trace>
  <inkml:trace contextRef="#ctx0" brushRef="#br0" timeOffset="14709.78">13811 10283 0,'18'0'46,"-18"-35"1,0 53 16,0 17-48,0 53 1,-71 36-16,18 35 0,-17 17 16,35-17-16,-1-54 15,36-34-15,-35-53 16,35 17 0,0-53 15,0-17-31,0-18 15,35-17-15,-35-19 16,71-69-16,-71 34 0,88 1 16,-53-18-16,1 52 15,17-16-15,-18 52 16,-35 17-16,17 1 16,-17 0-1,36 70 16,-36 18-15,0 0-16,35 53 16,-35-18-16,53 18 15,-53-18-15,53 18 16,-53-18-16,35 0 16,-35-17-16,35-36 15,-35-17-15,0 17 16,0 0-1,-53-35 17,18 35-32,-35-35 15,-19 0-15,-16-35 16,34 35-16,36-35 16,-1 35-16,89 0 46,18 18-30,-36-18-16</inkml:trace>
  <inkml:trace contextRef="#ctx0" brushRef="#br0" timeOffset="15474.34">14429 10742 0,'0'-35'63,"35"0"-47,18-1-1,-53 1 1,53-18-16,-53 0 15,53 18-15,-53-18 16,0-18-16,35 1 16,-35-1-16,0 18 15,0-17-15,-53 17 16,18 53 15,35 88-31,-71 18 0,71 17 16,-35 1-16,35-1 15,0 1-15,0-36 16,0 0-16,0-17 16,0-36-16,0 18 15,0-18-15,0-17 16,18-18-16,-18 35 16,0-53 46</inkml:trace>
  <inkml:trace contextRef="#ctx0" brushRef="#br0" timeOffset="17327.25">14411 10548 0,'0'0'0,"-35"0"0,35-18 31,-18 18-31,18-35 32,0 0 46,35 35-78,1 0 15,-1-18 1,-17 18-16,34 0 0,1 0 16,-17 0-16,-1 0 15,0 53-15,-35-18 16,35 1-16,-35-19 16,0 36-16,0 0 0,0-35 15,0 17-15,-17-17 16,-18 35-1,-1-53-15,19 35 16,-54 0 0,36-35-16,35 35 15,-53-35-15,35 0 16,18-17 62</inkml:trace>
  <inkml:trace contextRef="#ctx0" brushRef="#br0" timeOffset="17919.05">14393 10477 0,'0'0'0,"-17"0"0,17-17 16,-36-18-1,72-1 48,-19 36-63,19-35 16,-1 35-16,-17 0 15,34 0-15,-16 0 16,-1 0-16,0 35 15,1 1-15,-1 16 16,-35-16-16,0-1 16,35 0-16,-35-17 0,0 17 15,-18 1-15,18-19 16,-70 18-16,35 1 16,-1-1-16,19 0 15,-19-17-15,1-18 16,35 35-16,-35-35 15,0 0-15,-1 0 16,19 0 15,52 0 16,0-17-31</inkml:trace>
  <inkml:trace contextRef="#ctx0" brushRef="#br0" timeOffset="18469.36">14570 10425 0,'-36'0'16,"36"-18"15,0-17-16,18 35 17,35 0-17,0 0-15,0 0 16,-36 0-16,19 17 16,-1-17-16,-35 36 15,35-1-15,-35 0 0,0 0 16,0 1-16,-17 17 15,17 0-15,-53-36 16,17 18-16,1 1 16,18-1-16,-36 0 15,17-35-15,-17 53 16,1-35 0,34-18-1,53 0 48</inkml:trace>
  <inkml:trace contextRef="#ctx0" brushRef="#br0" timeOffset="18974.94">15099 10495 0,'0'-35'16,"0"0"15,-53 35 0,35 0-31,-17 0 16,0 35-16,-1 18 15,1 0-15,35 17 16,0-17-16,0 0 0,0 18 16,0-36-16,35 0 15,18 0 1,0-35-16,0 53 0,-17-53 16,16 0-16,1 0 15,-17 0-15,17 0 16,-18 0-1,-35-17 17</inkml:trace>
  <inkml:trace contextRef="#ctx0" brushRef="#br0" timeOffset="19449.03">15222 10530 0,'-17'-17'47,"-19"17"-32,1-36 1,0 36 0,0 0-1,-1 36-15,1-1 16,17-17-16,-17 17 15,35 0-15,-53 1 16,53-1-16,0 18 16,0 17-16,18-34 15,35 16-15,0 1 16,-18-17-16,36-1 16,-19-35-16,1 35 0,0-35 15,-35 0-15,17 0 16</inkml:trace>
  <inkml:trace contextRef="#ctx0" brushRef="#br0" timeOffset="20265.41">13899 11571 0,'0'0'0,"-35"0"16,35-35-16,71 35 78,52 0-78,1 35 16,52-35-16,0 35 15,1-35-15,34 0 16,1 0-16,-35-17 16,-54 17-16,-35 0 15,-35 0-15,-35-36 16,17 36-16,-53 0 62,-35 0-46,18 0 0</inkml:trace>
  <inkml:trace contextRef="#ctx0" brushRef="#br0" timeOffset="24556.78">14358 12259 0,'18'0'187,"17"0"-171,-17 0 0,17 0-1,-35-35 1,53 35-16,-53-18 15,17 18-15,-17-53 16,36 53-16,-36-53 16,35 36-1,-35-19-15,0-17 16,0 36 0,0-54-1,-18 54-15,18-36 16,-35 53-16,35-36 15,-53 36 1,36 0 0,17 36-1,-36 34-15,36 1 16,-35 17-16,35 0 16,-53 36-16,53-1 15,0 36-15,0-18 16,0 0-16,0-35 0,0-53 15,0 17-15,0-17 16,0-35-16,18 17 16,-18-70 46,0 17-46,0-17-16</inkml:trace>
  <inkml:trace contextRef="#ctx0" brushRef="#br0" timeOffset="25681.39">14446 12330 0,'0'0'0,"-35"0"0,35-18 94,18 18-78,-18-35-1,17 35-15,-17-36 16,36 36-16,-36-35 15,17 35-15,-17-53 16,53 18-16,-53 17 16,0-17-16,35 0 15,-35 17-15,0-17 16,0 0-16,-17 17 16,17-35-16,-53 0 0,53 18 15,-18 35 1,18-36-16,-35 36 31,0 53-15,35-17-16,-53 17 15,53 0-15,-36 17 16,36 18-16,0 71 16,0-18-16,0 0 15,0 18-15,0-71 16,0 53-1,0-123-15,0 35 16,0-18 0,18-35-16,-18 18 15</inkml:trace>
  <inkml:trace contextRef="#ctx0" brushRef="#br0" timeOffset="29235.31">22102 10231 0,'0'17'125,"-18"-17"16,18 35-126,0 1 1,0-19 15,0 36-31,0-35 16,0 35-1,0-18 1,0 0 0,0 18-1,0 0 1,0-35-1,0 35 1,0-18 0,0-17-1,0 17 1,0-17 0,18 17-1,-18 18 1,0 0-1,0-18 1,0 18 0,0 0-1,0-18 1,0 18-16,0-35 16,0 17-1,0 0-15,0-17 0,0 17 16,0-17-16,0 35 31,0 35-15,0-53-16,0-17 15,35 17-15,-35 0 16,0-17-16,0 17 16,0-17-16,0 17 15,0 0-15,0-17 16,0 17-16,0-17 0,0 17 15,0 1 1,0-19-16,35 19 16,-35 34-16,0-35 15,0 18 1,0 0 0,0-18-1,35 18 1,-35-17-1,0-19-15,0 19 16,0-1-16,0-18 16,0 19-16,0-19 15,0 19-15,0-1 16,0-17-16,0 17 16,0-17-16,0 17 0,0 0 15,0 18 1,18 0-1,-18-35-15,0 52 16,0-52 0,0 17-16,0 0 15,0-17-15,0 52 16,0-17 0,0-35-1,0 17-15,0 36 16,0-53-1,0 17-15,0-18 0,0 19 16,0 17 0,0-36-16,0 36 15,0 0 1,35-35 0,-35 17-16,0 0 15,0-17-15,0 17 16,0-17-16,0 17 15,0 0-15,0-17 16,0 53 0,0-36-16,0-17 15,0 17-15,0-18 16,0 19-16,0-1 0,0-17 16,0 35-1,0 17 1,0-52-16,0 17 15,0-17-15,0 17 16,0 0-16,36 0 16,-36 18-1,0-17 1,0-19 0,0 36-16,0 0 15,0-35 1,0 35-1,0-18 1,0 0-16,0 18 16,0-35-1,0 17-15,0 0 16,0 1 0,0-1-16,0-17 15,0 17-15,0 0 16,0 0-16,0 18 15,0-17-15,0-1 16,0 18-16,0-18 16,0 0-16,0 1 15,0-19-15,0 19 16,-18-54 78,18-53-94,0-17 15</inkml:trace>
  <inkml:trace contextRef="#ctx0" brushRef="#br0" timeOffset="31868.33">22154 15311 0,'18'0'172,"17"0"-157,1 0 1,-19 0-16,36 0 16,-18 0-1,1 0 1,-1 0-1,18-36 1,17 36 0,-52 0-16,53 0 15,-54 0 1,19 0-16,-1 0 16,-17 0-16,17 0 15,-18 0-15,19 0 0,-1 0 16,0-35-1,18 35 1,0 0 0,-18 0-1,1 0-15,17 0 32,-18 0-32,-18 0 0,19 0 15,-1 0-15,-17 0 16,17 0-16,-17 0 15,52 0 1,-52 0-16,17 0 0,18-35 16,-18 35-16,18 0 15,0 0-15,-18 0 16,1 0-16,-1 0 16,-17 0-16,17 0 15,-18 0-15,19 0 16,-1 0-16,0-36 15,1 36-15,17 0 16,-18 0-16,18 0 16,-18 0-16,0 0 15,1 0-15,-19 0 16,36 0-16,0 0 16,-18 0-16,18 0 15,0 0-15,0-35 16,-18 35-16,18 0 0,0 0 15,-18 0-15,18 0 16,0-17-16,-17 17 16,16 0-16,1 0 15,-17 0-15,17 0 16,-18 0-16,-18 0 16,19 0-16,-1 0 15,-17 0-15,17 0 16,-17 0-16,35-36 15,17 36-15,1 0 0,-18 0 16,17-35 0,1 35-16,-1 0 0,1 0 15,17 0-15,-35 0 16,17 0-16,19 0 16,-19 0-16,-17 0 15,35 0 1,18 0-16,-18 0 0,1 0 15,34-53-15,-35 53 16,0 0-16,-17 0 16,-1 0-16,1 0 15,-18 0-15,18 0 16,-1 0-16,1 0 16,-18 0-16,-1 0 15,1 0-15,-17 0 16,-1 0-16,18 0 0,-36 0 15,19 0-15,17 18 16,0-18-16,17 0 16,1 0-16,-1 0 15,-17 0-15,18-18 16,-1 18-16,1 0 16,-36 0-16,0 0 15,18 0 1,-35 0-1,17 0 1,1 0-16,-19 0 31,-17-18-31,53 18 0,-35 0 16,17 0-16,36 0 16,-54 0-1,36 0 1,-18 0-1,-17 0 1,17 0 0,-17 0 15,-18 36-15,35-36-1,-35-36 63</inkml:trace>
  <inkml:trace contextRef="#ctx0" brushRef="#br0" timeOffset="33024.54">28822 14552 0,'0'0'0,"0"53"78,-18 18-63,18-1-15,0 18 16,-35 18-16,35-18 16,0-52-16,0 17 15,0-18-15,0-18 32,0-52 14,0-18-46,18-17 16,-18 17-16,0-18 16,0 36-16,0 17 15,0-35 1,0 0 0,0 36-16,0-18 15,0 17-15,0-17 16,0-1-1,0 54 32,35 53-31,-35-19 0,18-16-16,-18 17 15,52 0-15,-16-1 16,-36-16-16,35 17 15,-35-18-15,35 0 16,-35 1 0,0-1-1,0 18 1,-17-53 0,17 17-16,-36-17 15,-17 53-15,1-53 0,-19 53 16,-17-53-1,-18 71-15,35-71 0,1 53 16,-1-36 15,36-17-31,70 0 32,1 0-32</inkml:trace>
  <inkml:trace contextRef="#ctx0" brushRef="#br0" timeOffset="34922.25">21978 9913 0,'0'35'140,"-18"1"-140,18 34 16,-53 1-16,18-1 16,0 18-16,35-70 15,0 17-15,0-70 63,18-18-48,17 0-15,0-17 16,0-1-16,18-17 16,-17-18-16,-36 53 15,53 18-15,-53 17 16,17 18 0,18 18 15,18 52-16,-17-17 1,-1-17-16,-35 34 16,53 1-16,-53-1 15,53 1-15,-53-18 16,35 0-16,-35-36 16,0 19-16,0-1 15,0 0 1,-18-35-1,-17 0-15,-53 0 16,-53 35 0,0-35-16,52 0 0,37 0 15,34 0 1,36 0 15,52 0-31,-17 0 16</inkml:trace>
  <inkml:trace contextRef="#ctx0" brushRef="#br0" timeOffset="39499.11">21220 13899 0,'0'-17'141,"17"-18"-125,1 35 15,-18-18-31,53 18 15,-18-53 1,-17 53-16,35-53 16,-18 53-16,0-53 15,-17 53-15,17-35 0,18 35 16,-53-35 0,35 35-16,-35-36 15,71 36-15,-36-35 16,0 35-16,-17-35 15,17 35-15,1-18 16,-19 18-16,18-35 16,1 35-16,-19-35 15,19 35-15,-1-53 16,18 53-16,0-53 16,-36 53-16,19-36 15,-1 36-15,-17-35 0,17 35 16,18-35-1,-36 35-15,19-35 16,-1 35-16,0-53 16,1 53-16,16-36 15,1 1-15,-17 0 16,17 0 0,-18 35-16,-17-36 15,17 36-15,0-17 16,18 17-16,-18-53 15,1 53-15,-1-53 16,0 18-16,-17 35 16,17-53-16,0 53 0,1-18 15,-19 18-15,18-35 16,-17 35-16,17-53 16,1 53-16,-1-53 15,-17 53-15,17-53 16,0 53-16,0-35 15,-17 35-15,17-36 16,1 36-16,-1-35 16,-17 35-16,17-35 15,0 35-15,0-53 16,18 53-16,0-53 16,18 18-16,-18 35 15,17-53-15,-34 53 0,16-35 16,-16 35-16,-1-18 15,0 18-15,18-35 16,0 35 0,0-53-16,0 17 0,-18 36 15,0-70-15,1 70 16,-1-53-16,-17 53 16,-18-18-16,53 18 15,-53-35-15,53 35 16,-36-35-16,18 35 15,1-53-15,-19 53 16,19-35-16,-1 35 0,0-53 16,-17 53-1,35-36-15,-18 36 0,18-35 16,-35 35-16,34-53 16,1 53-16,0-53 15,71 0 1,-89 36-1,0 17 1,-35-36-16,53 36 16,-53-17-16,71-18 15,-36 35 1,0-36-16,-17 36 16,17-53-16,1 53 0,-1-35 15,-18 35-15,19-18 16,-1 18-1,-17-35-15,17 35 0,0-35 16,-17 35-16,17-35 16,36 35-1,-71-18-15,35 18 16,18-35 0,0 35-1,-53-36-15,53 36 16,-36-53-1,36 53 1,-53-17-16,36 17 16,-36-35-16,17 35 0,18-36 15,18 19 1,0-19 0,0 1-1,-35 0 1,17 35-1,-35-35 1,53 35-16,-53-18 16,35 18-16,1-35 15,-1 35 1,-35-36 0,35 36-16,-35-17 0,53 17 15,0-36 1,-35 36-1,-18-35 1,53 35 0,-1-53-16,1 53 15,-53-17-15,36 17 16,34-36 0,-34 36-16,-19 0 15,-17-35-15,53 35 16,-18 0-1,-35-18-15,18 18 16,35 0 0,-53-35-16,35 35 15,-17 0-15,17-35 32,0 35-1,-35-18-16,36 18-15,-1-35 16,0 35 0,-17-35-1,17 35 1,0-36 0,1 36-1,-1-17-15,0 17 16,18-36-1,-18 36 1,-35-35-16,36 35 16,-1-35-1,0 35 1,18-35 0,0 35-1,0-18 1,0 18-1,-53-35-15,53 35 0,-18 0 32,-17-36-32,17 36 15,-35-17 1,35 17-16,-17-36 31,17 36-15,-35-35-1,36 35 1,-19 0 15,-17-17 1</inkml:trace>
  <inkml:trace contextRef="#ctx0" brushRef="#br0" timeOffset="42861.91">30039 15117 0,'0'0'0,"-18"0"0,18-18 32,18 18 15,0 0-16,-18 18-31,0 34 15,0 1 1,0-35 0,0 17-1,0 1 1,-71-36 0,18 17-16,36-17 15</inkml:trace>
  <inkml:trace contextRef="#ctx0" brushRef="#br0" timeOffset="43213.35">30233 15169 0,'0'0'0,"-18"0"78,-35 0-62,53 18-16,-35-18 15,35 71-15,0-54 16,-17 19-16,17 16 0,0-34 16,17-18-1,18 53-15,71-53 16,-70 0-16,-1 0 15,0-18 1</inkml:trace>
  <inkml:trace contextRef="#ctx0" brushRef="#br0" timeOffset="51023">20690 9966 0,'0'-35'0,"0"-1"16,0 1 0,0 88 93,0-18-93,0 54-16,0-1 0,0 18 15,0-18 1,0 0-16,0-35 0,36-18 15,-36 0-15,35 1 16,18-72 31,-18-17-47,0 1 16,-35-1-16,53-53 15,-53 18-15,71-36 16,-71 18-16,18 71 15,-18 53 32,0 17-47,0 0 16,35-17 0</inkml:trace>
  <inkml:trace contextRef="#ctx0" brushRef="#br0" timeOffset="51948.98">20937 10566 0,'0'-36'62,"0"-17"-46,0 18 0,36 18-16,-36-19 15,35 36-15,-35-35 16,18 35 15,-18 18-31,0 17 16,0-17-16,0 52 0,0-17 15,0-18-15,0 1 16,0-1 0,-36-35-16,36-53 47,0 18-32,18 17-15,-18-17 16,18 35-16,-18-36 15,35 54 17,-35 35-17,0-18 1,0-52 46,35-36-62,-35 17 16,35 19-16,-17 17 31,-18 53-15,0 0 0,0-36-16,0 19 15,35-36-15,-35 17 0,36-17 31</inkml:trace>
  <inkml:trace contextRef="#ctx0" brushRef="#br0" timeOffset="52571.43">21290 10601 0,'0'-18'47,"35"18"-31,-35-17-16,36-36 15,-36 17 1,0 1-1,0 53 32,-18 17-47,18 18 16,0-18-16,-35 1 16,35 17-1,17-53-15,36 0 16,-17 0-1,-1 0-15,0-53 16,0 17-16,-17 1 16,-18-18-16,35 35 15,-35-17-15,0 0 16,0 53 15,0 17-15,0-18-16,36 36 15,-36-17-15,0-1 16,0 0-16,0 1 16,0-1-1,0 0 17,-18-35-32,0 0 0,-17 0 15,17 0-15,-17 0 16,0 0-16</inkml:trace>
  <inkml:trace contextRef="#ctx0" brushRef="#br0" timeOffset="55790.2">20197 10089 0</inkml:trace>
  <inkml:trace contextRef="#ctx0" brushRef="#br0" timeOffset="85936.5">24483 12241 0</inkml:trace>
  <inkml:trace contextRef="#ctx0" brushRef="#br0" timeOffset="88414.2">23936 11994 0,'18'0'453,"-18"-35"-437,0 18 15,0-19-16,0 1 17,0 17-17,0-17 1,0 17 0,0-17 15,0 0 0,0 17-15,0-17 15,0 17 0,-18 18-31,18-35 16,0 0-1,0 17 17,-18 18-17,18-35 1,0 17 0,-35-17-1,35 0 16,0 17 1,0-17-17,0-1 1,-35 36 15,35-17-15,0-18 15,0 17-15,0-17 15,0-18-15,0 35-1,0-35 1,0 35 15,0-17 0,0 0 1,0 17-1,0-17-16,0 17 1,0-17 15,0 0-15</inkml:trace>
  <inkml:trace contextRef="#ctx0" brushRef="#br0" timeOffset="89748.31">23777 10971 0,'0'-35'31,"0"17"47,0-17-31,35 35 15,-35-17-62,0-19 47,36 1-15,-36 17-1,0 36 47,-18 53-62,18-36-1,-35 0-15,35-17 16,0 17-16,-35 0 15,35 1 1,-18-36 0,18 35-16,0-53 62,0-35-46,0 36-1,35-19-15,-35 1 16,35 17-16,-35-17 0,0 0 16,0 17 15,36 18 63,-19 0-79,19 0 17,-1 36-32,-17-1 15,-18 0 16,0-17-15,0 17 0,-18 18-1,0-35 1,-17-18 0,-18 0-1,35 0 1,18 35 31,36-35-32,-1 35-15</inkml:trace>
  <inkml:trace contextRef="#ctx0" brushRef="#br0" timeOffset="90835.37">23830 11959 0,'0'-17'46,"35"17"142,1 0-188,17 0 16,0 0-1,-18 0 1,0 0-1,-53 0 110</inkml:trace>
  <inkml:trace contextRef="#ctx0" brushRef="#br0" timeOffset="91383.34">23865 11994 0,'0'0'0,"0"-17"47,0 34 47,18 36-78,-18-17-1,35-36 1,-17 35-1,17-35 17,-35-18-17,36 18 1,-36-53-16,17 18 16,18 0 15,-35-18-31,36 0 15,-36 35 17</inkml:trace>
  <inkml:trace contextRef="#ctx0" brushRef="#br0" timeOffset="93183.4">22648 11271 0,'0'-35'15,"0"53"79,0 17-78,0 0-16,-17 18 15,17 0-15,-18 0 0,18-35 16,-35 17-16,35 18 31,0-89 32,0-16-63,0 16 15,17-34-15,-17-1 16,36 18-16,-36 0 16,0 36-16,17-19 15,-17 1 1,0 70 31,0 1-32,36-1-15,-36-17 16,35 17-16,-35 18 16,35-36-16,-35 36 15,35-17-15,-35-19 16,18 19-16,-18-1 16,0-18-1,0 19 1,0-1 15,-18-35-31,-17 0 0,-18 18 16,18-18-16,0 0 15,-1 0-15,19 0 16,70 0 31,-18 0-47</inkml:trace>
  <inkml:trace contextRef="#ctx0" brushRef="#br0" timeOffset="95829.95">22931 11254 0,'0'-36'0,"-36"36"16,36-35 15,-17 35 125,17 18-93,0 17-48,17 36-15,-17-19 16,36 19-16,-36 0 15,52-19-15,-52-16 16,18-19-16,17 19 16,1-36 46,-36-36-62,0 19 16,0-36-16,35-18 0,-35 1 15,0 17 1,0-18-16,0 18 0,35 18 16,-35 17-1,0-17 17,0 88 14,0 0-30</inkml:trace>
  <inkml:trace contextRef="#ctx0" brushRef="#br0" timeOffset="96679.2">23195 11747 0,'0'-17'47,"0"-18"-32,0 17 1,0-35 0,35 53-16,-35-18 15,0 71 48,0 0-48,0-35 17,0-53 15,0 17-47,18-17 15,-18-18 1,35 53-16,-35 17 47,36 19-32,-36-54 79,17 18-78,19 0 15,-36 18-31,35 35 16,-35-18-1</inkml:trace>
  <inkml:trace contextRef="#ctx0" brushRef="#br0" timeOffset="97316.46">23513 11642 0,'35'-18'79,"-35"-17"-64,0-1 1,0 54 46,-18 17-62,18-17 0,0 35 32,18-53-1,-18-18-16,18 18 1,-18-35-16,0 0 16,35 35 31,-35 35-32,0-17-15,17 17 16,-17 0-16,36-35 0,-36 18 15,35-18 1,-53 0 31,-35 0-31,18 0-1</inkml:trace>
  <inkml:trace contextRef="#ctx0" brushRef="#br0" timeOffset="99475.58">24165 10830 0,'53'0'203,"0"0"-187,-18 0 0,1 0-16,17-35 15,-36 35 1,18 0-1,1 0 1,-36-35-16,17 35 16,19 0-1,-19 0 1,36 0-16,0-18 16,-18 18-1,-17 0 1,17 0-1,-17 0 1,17 0 0,1 0-1,-19 0 1,18 0 0,-35-35-16,18 35 15,17 0 1,1 0-16,-19 0 31,36 0-31,-35 0 16,17 0-1,0 0 1,-17 0 0,-18-35-1,35 35-15,-17 0 31,17 0-15,1 0 0,-19 0-1,18 0 1,-17 0 0,17 0 15,1 0-16,-19 0 1,19 0 0,-19 0-1,18 0 1,1 0 0,-19 0-1,36 0 16,-53 17-31,18-17 16,17 0-16,0 0 31,-17 0-15,17 0 15,-17 0 0,17 0 1,1 0-17,-19 35 17,19-35-32,-1 0 15,-18 18 1,19-18 15,-36 35 110,-18-35-141</inkml:trace>
  <inkml:trace contextRef="#ctx0" brushRef="#br0" timeOffset="100323.64">26000 10654 0,'0'-35'15,"0"17"32,0 89 31,0-19-62,0-34-1,0-88 79,0 17-78,0 35-16,35 18 62,0 71-30,-35-36-32,0 0 15,18-35-15,-18 35 16,35 1-16,-35-1 31,-17-35 16,-1 0-31,-35 0-16,0 0 15,18 0-15,-18 35 16,18-35-16,35 35 15,-36-35-15</inkml:trace>
  <inkml:trace contextRef="#ctx0" brushRef="#br0" timeOffset="101622.81">24342 10672 0,'0'-36'31,"-36"36"-31,36-35 31,0 53 32,0 52-63,0-52 16,0 17-1,18 18-15,-18-18 0,0 1 16,0-1-16,35-18 15,-35-34 48,0-18-47,-17-1-16,17 1 15,-89-124 1,89 142-1,0-19-15,0 19 32,18 17-1,-18 53-31,35-53 16,-35 53-16,0-36 15,0 18 1,0-17-1,-17-18 1,17 35-16,-53-35 16,53 53-16,-35-53 15,35 36-15,0-1 16,-36-35-16,36 53 0,18-18 16,17-35-1,-17 35-15,35-35 16,0 0-16,-36 0 15,19 0-15,-19 0 16,36 0 0,-18 0-1</inkml:trace>
  <inkml:trace contextRef="#ctx0" brushRef="#br0" timeOffset="105332.28">24871 10107 0,'0'71'109,"-53"-1"-109,53-17 16,-35-18-16,35 18 16,-18-17-16,18-54 62,0 0-62,0-35 16,0 0-16,18 18 15,-18-18-15,17 0 16,-17 0-16,36 36 16,-36-36-1,35 53-15,-18 0 78,19 35-62,-1 36 0,-35-54-1,53 36-15,-53-17 16,35-1-16,-35-18 16,0 19-16,35-1 15,-35-17 1,0 17-1,-35 0 17,-18-35-32,18 0 15,-36 35-15,1-35 0,17 0 16,35 0-16,36 0 62,53 0-62,-19 0 16</inkml:trace>
  <inkml:trace contextRef="#ctx0" brushRef="#br0" timeOffset="105964.3">25312 10283 0,'0'0'0,"0"-35"16,17 35 47,-17-17-63,36 17 15,-1 0 1,-35 35 15,-53 18 0,0-53-31,18 35 16,17-35-16,18 18 16,-35-18-16,35 35 15,35-35 16,-17 0-15,17 0-16</inkml:trace>
  <inkml:trace contextRef="#ctx0" brushRef="#br0" timeOffset="106188.03">25488 10248 0,'-35'35'32,"35"18"-17,0-17 1,18-36-16,-18 35 16,52-35-16,1 0 15,0 0-15,-17 0 16,-1 0-16</inkml:trace>
  <inkml:trace contextRef="#ctx0" brushRef="#br0" timeOffset="114400.19">3757 14552 0,'0'-35'31,"0"52"78,0 36-93,-53 36-16,53-1 15,-88 141 1,35-123-16,18-36 16,-1 1-16,36-36 0,-17-35 15,17 18 1,0-36 31,0-17-47,0-18 15,53-17 1,0-1-16,-18 0 0,0-34 16,18-1-16,-18 18 15,1 17-15,-36 0 16,53 19-16,-53-1 16,35 17-16,-35 19 15,18 17 16,17 17 16,-35 1-47,35 35 16,-35 0-16,53 17 16,-53 19-16,53 16 15,-53-34-15,70-1 16,-70-34-16,36 17 15,-36 0-15,35-18 16,-35-17-16,0 34 16,0-16-1,0-19 1,-53 19 0,-17-36-1,-54 35-15,-17-35 16,18 0-1,34 35-15,19-35 0,34 0 16,72 0 31,34-17-31,-17 17-16</inkml:trace>
  <inkml:trace contextRef="#ctx0" brushRef="#br0" timeOffset="115632.25">4392 14393 0,'0'0'0,"-35"0"16,35-35-1,0 70 95,0 1-110,0-1 0,0 35 15,0 19 1,17 16-16,-17 1 0,71 35 16,-71-70-16,53-36 15,-53 1-15,35-36 16,-35 52-16,35-52 15,1 0 1,-19 0 0,-17-35-16,53 0 15,-53 0-15,36-36 16,-36-35-16,35-17 16,-35 35-16,0-1 15,35 36-15,-35 18 16</inkml:trace>
  <inkml:trace contextRef="#ctx0" brushRef="#br0" timeOffset="116499.43">4851 15134 0,'17'-53'78,"36"-17"-62,-53 34-16,36 1 15,-36 17-15,35 18 16,0 0 15,-35 36-15,0-1-16,0 0 15,0 18-15,0-35 0,0 17 16,-18 18 0,18-88 30,0 0-30,18-1-16,-18 1 16,35 35-16,-35-18 15,36 18 1,-1 18 0,-35 35-1,0-18 1,0-88 46,0 18-46,35 17-16,-17-17 16,17 35-1,0 35 1,-35-17-1,0 35-15,0 0 16,0-36-16,36 19 16</inkml:trace>
  <inkml:trace contextRef="#ctx0" brushRef="#br0" timeOffset="117425.45">5433 15187 0,'0'-35'31,"0"17"1,35 18-17,-35-35 1,0 17-1,35 18-15,-35-35 16,0 0 15,-17 35 16,17 53-31,0-18-16,-36 18 15,36-18-15,0 18 0,0-35 16,18 17 0,35-35-1,-35 0-15,17 0 16,0-35-16,-17 17 16,17-35-16,0 0 15,-35 0-15,53 18 16,-53-18-16,36 18 15,-36 70 32,0 0-31,0-17-16,0 17 0,0-17 16,17 17-16,-17 0 15,35 18 1,-52-35 46,-1-18-62,-17 35 16,-18-35 0,53 36-16,-18-36 15</inkml:trace>
  <inkml:trace contextRef="#ctx0" brushRef="#br0" timeOffset="119062.83">6244 15064 0,'18'0'93,"35"-18"-77,-36 18 0,19 0-16,-19 0 15,19-35-15,-1 35 16,-18 0-16,19 0 0,-1 0 15,-17 0 1,-54 35 78</inkml:trace>
  <inkml:trace contextRef="#ctx0" brushRef="#br0" timeOffset="119383.7">6262 15293 0,'0'0'0,"0"18"47,35-18-47,18 0 16,0 0-16,17 0 16,1 0-16,0 0 15,-1 0-15,-35 0 16,1-36-16</inkml:trace>
  <inkml:trace contextRef="#ctx0" brushRef="#br0" timeOffset="125618.03">10019 12541 0,'0'-17'16,"0"34"281,0 1-250,0 17-16,0 0 0,18-35 0,-18 18 1,0 17-17,0-17 1,35-18 15,-35 35-31,0 1 31,35-19-15,-35 18 0,0 1 15,0-19-15,18-17-1,-18 36 16,0-19-15,0 19 15,35-36-15,-35 35 0,0-18 15,18-17-16,-18 36 1,35-36 0,-35 17-1,35-17 17,-35 36-17,18-36 16,-18 35-31,35-35 32,-35 18-32,18-18 15,17 0 17,-35 35-17,35-35-15,1 0 31,-1 0-15,-18 0 0,19 0-1,-1 0 1,-17 0 0,17 0-1,-17 0 1,17 0 15,0-18-15,-17 18-1,35 0 1,-53-35-16,53 35 16,-36 0-1,19 0 1,16-18-1,-34 18-15,17 0 16,-35-35 0,36 35-1,-19 0-15,19 0 32,-19 0-17,36 0 1,-53-35-16,53 35 15,-18 0 1,18 0 0,0-36-1,-35 36 1,17 0-16,0 0 31,-35-17-31,18 17 0,17 0 16,1 0-1,-1-35 1,0 35-16,-17 0 16,17 0-16,0-36 15,18 36 1,-35 0 0,17 0-1,-35-17 1,18 17-1,35 0 1,0 0-16,-53-36 16,35 36-16,0 0 15,18 0 1,-18 0 0,1 0-1,-19 0 1,19 0 15,-1 0-15,-18 0-1,19 0 17,-19 0-17,36 0 1,-53 18-1,36-18 1,-1 18 0,-35 17 15,17-35-31,-17 53 16,36-53-1,-36 17-15,17-17 16,-17 36-1,0-1 1,36-35 62,-36-18 157,0-17-220,-18 35-15,18-18 360,35-17-345,-35 0 1,36 35-1,-36-18 17,17 18-32,19 0 31,-36-35-15,35 35-1,-18 0 16,19 0 16,-19 0 0,19 0-31,-1 0-1,-17 0 17,17 0-17,-35 18 1,17-18-16,19 0 16,-1 0 15,-35 17-31,18-17 15,17 36 17,-17-36-17,-18 35 1,35-35 0,-35 17-1,35-17-15,-35 36 16,18-36-1,17 35 1,0-35 0,-35 18-16,18-18 15,17 35 1,1-35 0,-36 35-16,17-35 0,18 18 31,1-18-16,-36 35-15,17-35 16,19 35 15,-1-35-15,-35 18-16,18-18 16,-18 35-16,35-35 15,18 36 1,-36-36-1,-17 17-15,53-17 0,-35 0 16,35 36 0,-18-36-16,18 0 15,-35 35 1,35-35 0,0 0-1,-36 35-15,18-35 16,1 0-16,-19 0 15,19 0-15,-19 0 16,19 0-16,-1 0 16,-18 0-16,19 0 15,-19 0-15,19 0 16,17-18 0,-18 18-16,0 0 0,-17 0 15,17-35-15,0 35 16,-17 0-16,17 0 15,1-35-15,-19 35 16,18 0-16,1-35 16,-19 35-16,19 0 15,-1-36-15,-17 36 16,17-35-16,0 35 16,-17-35-16,17 35 15,36-53 1,-19 53-1,-52-18-15,18 18 16,17-35 0,1 0-16,-36 17 15,53-17-15,-53-18 16,53 18-16,-53 17 16,35-17-16,0-18 15,-35 17 1,-70 36 46,-1 18-62</inkml:trace>
  <inkml:trace contextRef="#ctx0" brushRef="#br0" timeOffset="136559.96">8096 14287 0,'0'0'0,"-17"0"15,17-35 17,0 70 93,0 1-110,0 17-15,0 0 16,0 35-16,0 0 15,0 35-15,-36 1 16,36-36-16,0-17 16,0-18-16,0-36 15,0-52 48,0-18-48,0-159 1,18 107-16,-18 16 16,35 19-16,-35-1 15,53-17-15,-18 17 16,1 19-16,-36-1 16,53 0-16,-18 17 15,-35 1-15,53 35 16,-53-35-16,17 35 15,36 18 1,-53 17-16,53 18 16,-53-36-16,0 36 15,0 0-15,0-18 0,0 18 16,-17 0 0,-54 18-1,36-36-15,17-35 0,-17 53 16,-18-53-16,35 0 15,-17 0-15,17 0 16,54 0 47,17 71-63,70 52 15,-70-35 1,0-17-16,0-1 0,-18 1 15,0-18 1,-35-18-16,53 0 0,-17 1 16,-36-54 62</inkml:trace>
  <inkml:trace contextRef="#ctx0" brushRef="#br0" timeOffset="137370.09">8961 14940 0,'0'-18'47,"-36"36"15,36 35-62,0 0 16,-35-18-16,35 18 0,0-18 16,18-35-16,-18 18 15,35-18-15,0 0 16,-17 0-16,17 0 16,0-35-16,-35-18 15,53 0-15,-53 35 16,0-17-16,0 0 15,-17 35-15,-36-36 16,17 36-16,-16 0 16,16 0-16,36 36 15,-17-1-15</inkml:trace>
  <inkml:trace contextRef="#ctx0" brushRef="#br0" timeOffset="138615.74">7743 15487 0,'-35'0'0,"35"-18"109,53 18-93,0 0 0,0 0-16,53-35 15,35 35-15,71 0 16,-36-53-16,0 53 15,1 0-15,-36 0 16,-18 0-16,-35 0 16,-17 0-16,0 18 15,-1-18-15,-17 0 16,-18 0-16,1 35 0,-1-35 16</inkml:trace>
  <inkml:trace contextRef="#ctx0" brushRef="#br0" timeOffset="140152.79">8026 15893 0,'0'-36'62,"0"89"-15,0 18-31,0-18-16,17 17 16,-17-17-16,0 0 15,0-35-15,0 35 16,0-89 46,0 19-62,-17-36 16,17-18-16,0 1 16,0-18-16,0-1 15,0 19-15,17-1 16,-17 36-16,36 0 15,-19 35-15,36 0 32,0 17-32,-53 19 15,18-36 1,-18 53-16,0-18 0,0 18 16,-18-18-16,0 18 15,-17 0-15,0-18 16,0-35-16,17 18 15,-17-18 1,70 35 31,18 0-31,-18 1-16,18-1 15,-18 0-15,1-35 16,-36 35-16,35-35 15,-35 36-15,35-36 32,-35-18 15,-17 18-47</inkml:trace>
  <inkml:trace contextRef="#ctx0" brushRef="#br0" timeOffset="140961.59">8572 16016 0,'0'-35'31,"-17"35"-15,-1 0 0,-17 0 15,35 35-31,0 0 15,0-17-15,0 17 0,0-17 32,18-18-17,-1 0-15,36-18 16,-53 1-16,53-19 16,-53 1-16,0 17 15,0-34 1,0 122 31,0 1-47,0-1 15,0 18-15,0 1 16,0-1-16,35 18 0,-35-53 16,36-1-16,-36-16 15,0-19-15,35-17 16,-35 36-16,-18-36 31,-17 0-15,0 0-16,-36-36 15,18 1-15,0 0 16,18-18 0,35 35-1,18 18 1,-1 0-16,36-35 0,18 35 15,-1-53 1,-17 53-16</inkml:trace>
  <inkml:trace contextRef="#ctx0" brushRef="#br0" timeOffset="141510.18">8943 15804 0,'0'36'47,"0"17"-47,0 0 16,0 17-16,0 18 16,0-17-16,0-1 15,35-34-15,-35-1 16,0 0-1,-17-70 32,17 0-31</inkml:trace>
  <inkml:trace contextRef="#ctx0" brushRef="#br0" timeOffset="141676.94">8908 16210 0,'35'-35'31,"0"35"-15,-17 0-16,52 0 16,-34 0-1,-19 0-15</inkml:trace>
  <inkml:trace contextRef="#ctx0" brushRef="#br0" timeOffset="142253.49">9172 15804 0,'0'-35'0,"18"18"16,17-36-1,0 53 1,-35-36-1,18 36-15,-18 18 32,0 17-17,0 1-15,0 16 16,0-16-16,-18 70 16,18-54-16,-35 90 15,35-90 1,0-34-16,18-18 15,-18 35-15,35-35 16,0 0-16,1 0 16,-19 0-16,19-35 15,-1 0-15,0 17 0</inkml:trace>
  <inkml:trace contextRef="#ctx0" brushRef="#br0" timeOffset="143019.04">9543 15734 0,'0'53'31,"0"-18"-15,0 18-16,0 0 15,0 0-15,0 17 16,0-17-16,0-17 16,0-1-16,0 0 15,0-17 1,0-54 31,0-16-47,0-1 15,-36-71-15,36-17 16,0 18-16,0 52 0,0 18 16,18 35-16,17-17 15,-17 35 1,17 0-1,-17 0-15,17 0 16,0 18-16,-17-18 16,-18 35-16,35 0 15,-35 1-15,0-19 16,0 36-16,0-17 16,-35-19-16,35 18 15,-71 1-15,54-36 16,-18 35-16,-1-35 15,19 0-15,17 18 47,0 35-31,70-18 0,-35 0-16,1 0 15,-1 1-15,0-1 16,-17 18-1,-18-18 1,35-35 31,-35-18-31</inkml:trace>
  <inkml:trace contextRef="#ctx0" brushRef="#br0" timeOffset="143401.44">10089 15998 0,'0'-35'0,"-17"35"47,17 18-32,-18 35-15,18-18 16,0 18 0,0-18-16,0-17 0,0 17 15,35-35 16,-35-18-31,18-17 16,-18 18-16,0-19 16,35 1-16,-35 17 15,0-17-15,-17 35 16,-36 0-16,18 0 16</inkml:trace>
  <inkml:trace contextRef="#ctx0" brushRef="#br0" timeOffset="149409.07">10389 14358 0,'0'-35'31,"0"70"47,-17 36-62,17 17-16,-53 18 15,0-18 1,18 18-16,35-36 0,-53-35 16,53 18-16,0-17 15,0-72 32,0-17-31,17 18-16,-17-35 15,53-36-15,-53 18 16,124-106 0,-89 123-16,0 18 0,-35 0 15,53 53-15,-53-53 16,35 53 31,-35 18 656,0 17-688,18-35 1,-18 18 0,0 35 468,35-53-484,-35 17 0,36 19 31,-19 17-31,19 17 16,-36-35 0,35-17-16,-35 17 15,35-35-15,-35 53 16,18-53-16,-18 18 15,35 17 1,-35 0 0,35-35-16,-35 18 547,18-18-532,-18 35-15,35 1 16,-35-19-1,53-17 1,-53 36-16,18-36 0,-18 52 16,35-52-1,-35 18-15,35 17 16,-35 1 62,-17-36 94,-1 0-172,-17 17 16,-18-17-16,35 0 15,-17 36-15,0-36 16,-1 0-1,-17 0 1,18 0-16,18 0 16,-19 0-16,-17 0 15,18 0 1,0 0 0,17 0-1</inkml:trace>
  <inkml:trace contextRef="#ctx0" brushRef="#br0" timeOffset="150506.97">11201 14834 0,'0'0'0,"17"0"110,19-17-110,-19 17 15,19 0-15,16 0 16,-52 17-16,18-17 16,-18 53-1,0-35-15,0 35 16,0 0 0,0-36-1,-88 19 1,70-36-1</inkml:trace>
  <inkml:trace contextRef="#ctx0" brushRef="#br0" timeOffset="150766.73">11483 14852 0,'-18'53'31,"18"0"-15,0-18-16,0 18 15,0-18-15,0-17 16,53-18-16,0 35 16,18-35-16,-18 0 15,-1 0-15,-16 0 0</inkml:trace>
  <inkml:trace contextRef="#ctx0" brushRef="#br0" timeOffset="151688.11">10407 15487 0,'18'-18'93,"52"18"-61,-35 0-32,36 0 0,0 0 15,34 0-15,19 0 16,-1 0-16,54 36 16,-1-36-16,-52 0 15,-36 0-15,-18 0 16,1 0-1,-36 0 1,-88 0 78</inkml:trace>
  <inkml:trace contextRef="#ctx0" brushRef="#br0" timeOffset="152896.81">11112 16069 0,'0'18'47,"36"-18"0,-1 0-47,-17 0 15,35-18-15,-18 0 16,0-17-16,-17 0 0,17-18 16,-35 35-1,0-35 1,0 18 0,-18 17-16,1-17 15,-36 35-15,53-35 16,-53 35-16,18 0 15,35 53 1,-53 0-16,53-36 16,0 36-16,0 18 15,0-1-15,0 19 16,0-1-16,17 0 16,-17 18-16,0-53 15,36 0-15,-36-18 0,0-17 16,35-18-1,-35-18 48,0-17-47</inkml:trace>
  <inkml:trace contextRef="#ctx0" brushRef="#br0" timeOffset="156346.87">7567 16845 0,'-18'0'16,"54"-18"124,17 18-124,0 0 0,-18 0-16,18 0 15,-18 0-15,18 0 16,-18 0-16,-17 0 15,17 0-15,-17 0 16,17 0-16,0 0 16,-17 0-16,17 0 15,-17 0-15,17 0 16,0 0-16,-17 0 16,17 0-16,1 0 15,17 0 1,-1 0-1,-34 0 1,17 0-16,1 0 16,-19 0-16,19 0 15,-19 0-15,18 0 0,1 0 16,-19 0-16,19 0 16,-19 0-16,19 0 15,-1 0-15,-17 0 16,17 0-16,-18 0 15,36 0-15,-17 0 16,-19 0-16,19 0 16,-19 0-16,18 0 15,1 0-15,-19 0 16,19 0-16,-19 0 16,36 0-16,0 0 15,-18 0-15,18 0 0,0-35 16,0 35-16,-18 0 15,18 0-15,0 0 16,-17 0-16,16 0 16,1 0-16,-35 0 15,35 0-15,0 0 16,-18-35-16,18 35 16,0 0-16,-35 0 15,17 0-15,0 0 16,-17 0-16,17 0 15,-17 0-15,17 0 16,18 0-16,-18 0 16,18 0-16,0 0 0,-18 0 15,18 0-15,0 0 16,-18 0-16,18 0 16,0 0-16,-17 0 15,16 0-15,1 0 16,-17 0-16,34 0 15,1 0-15,-1 0 16,-17 0-16,0-35 16,0 35-16,-18 0 15,18 0-15,0 0 16,-18 0-16,18 0 16,0 0-16,-35 0 0,35 0 15,0 0-15,-18 0 16,18 0-16,0 0 15,-18 0-15,18 0 16,-18 0-16,-17 0 16,35 0-1,-106 0 63,0 17-62,0-17-16,-35 0 0</inkml:trace>
  <inkml:trace contextRef="#ctx0" brushRef="#br0" timeOffset="158056.37">3563 16651 0,'-18'0'16,"-17"0"0,53 0 124,-18 18-140,70-18 16,-34 0-16,34 0 15,1 0-15,-1 0 16,36 0-16,18 0 16,-1-18-16,-35 18 15,0 0-15,1 0 16,16 0-16,-52 0 16,18 0-16,-1 0 15,19 0-15,34 0 16,-17 0-16,0-35 15,-36 35-15,19 0 16,-19 0-16,-35 0 16,18 0-16,-35 0 0,17 0 15,18 35 1,-18-35-16,1 0 16,-36 35-1,53-35-15,-18 0 16,-35 18-1,18-18 1,-36 35 62,0 1-62</inkml:trace>
  <inkml:trace contextRef="#ctx0" brushRef="#br0" timeOffset="159766.77">4251 17198 0,'0'0'0,"0"-18"16,0 54 46,0-1-62,0 35 16,0 1-16,-18-1 16,18 19-16,-35-1 15,35 18-15,-35-71 16,35 0-16,0 1 15,0-107 17,0 18-17,35-141 1,-35 106-16,71-18 16,-36-17-16,-35 34 15,35 19-15,-35 35 16,0-1-1,53 72 32,-53 16-47,53 1 16,-18 18-16,1-1 0,-1 1 16,18 17-16,-18-17 15,0-18-15,-35-18 16,53 18-16,-53-18 15,35-17-15,-35 17 16,0 18 0,0-35-1,-17 17 1,-54 0 0,1-35-16,-1 0 15,-17 0-15,35 0 16,0-17-16,18 17 15,-18-36 1,88 36 31,1 0-47</inkml:trace>
  <inkml:trace contextRef="#ctx0" brushRef="#br0" timeOffset="160374.69">4992 17551 0,'0'0'0,"-35"0"16,35-36-1,0 1 17,17 35-32,1 0 15,-18-18 1,35 18-16,18 18 15,0 17 1,-53 1 0,0 17-16,0-18 15,0 18-15,0-18 16,0 0-16,-35 1 0,-1-1 16,1-35-1,17 53-15,-34-53 16,16 35-1,36-53 17,18-34-17</inkml:trace>
  <inkml:trace contextRef="#ctx0" brushRef="#br0" timeOffset="160615.74">5239 17551 0,'-36'0'31,"36"53"-15,-35 17-16,35 1 15,0-36-15,35 18 16,18-18-16,0-35 15,18 0 1,35 0-16,35-17 0,-18-36 16,1 0-16,-18-18 15</inkml:trace>
  <inkml:trace contextRef="#ctx0" brushRef="#br0" timeOffset="161881.94">9313 17145 0,'0'-35'31,"0"52"16,0 19-47,0 34 0,-17 18 16,17 36-16,-53 35 15,53-36-15,-53-35 16,53-35-16,0-18 16,0-70 31,17-35-47,-17-1 15,36-35-15,-36-17 16,0-1-16,70 1 15,-70 35-15,36 35 16,-36 17-16,35 36 31,-35 36-15,18-1 0,-18-17-16,52 35 0,-16 17 15,-1 1-15,18 34 16,-18 1-16,0-17 15,-35-37-15,53 1 16,-53-17-16,36-36 16,-36 35-16,0 0 15,0-17 17,-36-18-32,1 0 15,0 0-15,-36 0 0,1 0 16,-1 0-16,18 0 15,-17 0-15,17 53 16,35-53-16,89-36 47</inkml:trace>
  <inkml:trace contextRef="#ctx0" brushRef="#br0" timeOffset="162578.91">10089 17480 0,'0'0'0,"0"-35"15,53 35 64,-53 17-79,71 19 15,-71-1-15,53 18 16,-53-18-16,0 1 15,0-19-15,0 18 16,0 1-16,-18-36 16,18 35-16,-35-35 15,0 53-15,-18-53 16,17 0 0,54-18 30</inkml:trace>
  <inkml:trace contextRef="#ctx0" brushRef="#br0" timeOffset="162870.59">10477 17427 0,'-17'0'16,"-18"0"-1,-18 35 1,53 1-16,-36 17 16,36 17-16,0-17 15,18-18 1,0 1-16,17-36 0,18 53 15,-18-53-15,-17 0 16,17 0-16,-17 0 16,-18-71-1,0 36-15</inkml:trace>
  <inkml:trace contextRef="#ctx0" brushRef="#br0" timeOffset="164138.57">13776 15840 0,'0'0'16,"0"17"-16,-18-17 15,18 36-15,-35-36 0,0 35 16,17-35 0,18 18-1,-35-18-15,35 35 16,-53-35-16</inkml:trace>
  <inkml:trace contextRef="#ctx0" brushRef="#br0" timeOffset="164518.07">13335 16157 0,'0'-17'15,"0"-1"188,18 18-187,-18-35-16</inkml:trace>
  <inkml:trace contextRef="#ctx0" brushRef="#br0" timeOffset="165616.61">13353 16069 0,'0'0'0,"53"0"94,-18 0-94,35 0 16,1 0-16,-18 0 15,17 0-15,1 0 16,0 0-16,-36 0 16,0 0-16,0 0 15,-17 0 1,-71 0 46,0-18-46,-35 18-16,-18-35 16,18 35-16,17-35 15,18 35-15,36 0 16,70 17 62,17-17-62,1 36-16,-1-36 0,-17 0 15,18 0 1,-1 0-16,-17 0 0,-35 0 16,-36 0 46,-35 0-46,1 0-16,16 0 15,1 0-15,0 0 16,17 0-16,-35 0 16,18 0-1,17 0 1,36 53 31,17-36-47,-17 19 15</inkml:trace>
  <inkml:trace contextRef="#ctx0" brushRef="#br0" timeOffset="166525.2">13776 16439 0,'-35'0'47,"52"0"0,1 0-31,17 18-1,18-18-15,-18 0 0,1 0 16,-1 0-16,-17 0 31,-18 35-31,-53-35 63,0 0-63,-35 0 15,-1-35-15,19 35 16,-1 0-16,18 0 16,36 18-16,34 17 46,36-35-30,18 0-16,17 0 16,0 0-16,0 0 15,1 0-15,-36-18 16,-18 18-16,-53-35 78,-17 35-78,0 0 16,-36 0-16,18 0 15,0 35-15,36 18 16</inkml:trace>
  <inkml:trace contextRef="#ctx0" brushRef="#br0" timeOffset="169089.91">2752 15857 0,'53'36'141,"-18"-36"-126,0 0-15,0 35 16,-17-35-16,17 0 16,1 0-16,-1 35 15,0-35 17,-52 0 14,-1 0-30</inkml:trace>
  <inkml:trace contextRef="#ctx0" brushRef="#br0" timeOffset="169444.46">2663 16281 0,'36'0'16,"-1"0"-1,0 0-15,-17 0 16,17 0-16,-17 0 16,35 0-1,-18 0 1,-35 17 0,-18-17 30</inkml:trace>
  <inkml:trace contextRef="#ctx0" brushRef="#br0" timeOffset="170746.73">1341 15240 0,'0'-18'31,"-36"18"1,1-35-32,17 35 15,-17 0-15,17 0 16,-17 0-16,0 18 16,17-18-16,18 17 0,-53 19 15,53-1 1,-35 0-16,35-17 0,0 17 15,0-17-15,0 17 16,0 18-16,18-18 16,35 18-16,0 0 15,-18-18-15,35 1 16,19-1-16,-54 0 16,18 0-16,-18 1 15,0-19-15,-35 19 16,53-1-16,-53-17 15,18 17-15,-18 0 16,0-17-16,0 17 0,-18 18 16,-52 0-1,34-53 1,-34 0-16,-18 0 16,-36 0-16,1 0 15,70 0-15,17 0 16,1 0-16,18 0 15,52 0 17,18 0-17,17 0-15</inkml:trace>
  <inkml:trace contextRef="#ctx0" brushRef="#br0" timeOffset="173288.28">1376 16616 0,'0'35'16,"0"-70"31,0 0-32,0-1 1,0 1-1,35 35-15,-35-35 0,35-1 16,-17 36 31,-18 36-31,0-1-16,0-17 15,0 35 1,0-89 62,35 1-47,1 35 0,-36 18-31,0 35 16,0-36 0,35-70 62,-18 18-47,36 53-15,-53 52-1,36-35 1,-36-17 0,35 17-16</inkml:trace>
  <inkml:trace contextRef="#ctx0" brushRef="#br0" timeOffset="173936.4">1799 16633 0,'0'-35'16,"18"0"31,-18 17-32,35 18-15,-35-35 16,0 0 0,0 17-1,0 53 16,-18-17-15,18 17 0,0 1-16,0-1 15,18-35 1,17 0 0,18-35-1,-53-1-15,53 1 16,-53 0-16,35-1 15,-35 19-15,0 34 63,36 19-63,-36 17 0,17 0 16,19-1-1,-36-16-15,53-1 16,-18 18-16,-70-53 62,-36 35-46,36-35-16,-1 0 16,1 35-16,35-17 31</inkml:trace>
  <inkml:trace contextRef="#ctx0" brushRef="#br0" timeOffset="181273.99">15099 15416 0,'0'53'172,"0"18"-172,0-18 0,0 70 16,-35 1-16,35 105 15,-36-123 1,36-36-16,0-34 15,0-1-15,0-70 63,0-1-47,0-34-16,0-18 15,0-36-15,0 1 16,0 17-16,0-18 15,18 54-15,-18 17 0,35 18 16,-35 17-16,53-17 16,-18-1-16,1 1 15,-19 35-15,19-35 16,17 35 0,-53 18-16,52 17 15,-52-18-15,18 19 16,-18-1-16,0-17 15,0 17-15,0 0 16,0-17-16,-35 17 16,0 0-16,-18 1 15,17-36-15,-17 35 16,18-35-16,18 0 16,-19 0-16,1 0 15,35-18-15,18 54 47,35-1-47,-18 18 16,0-18-16,0 36 15,1-1-15,-1 18 16,0-17-16,0-1 16,-35-17-16,53-35 15,-53 17-15,18-35 16,-18 36-16,35-36 15,-35-36 48</inkml:trace>
  <inkml:trace contextRef="#ctx0" brushRef="#br0" timeOffset="181842.7">15663 16087 0,'0'-18'16,"0"-17"31,-17 35 0,-19 53-32,36 0-15,0-36 16,0 18-16,0 1 15,18-36 1,35 0 15,-53-36-31,35 1 16,-17-18-16,-18 18 31,0 0-31,-18-1 16,-17 36-16,0 0 15,17 36-15,-17-1 16</inkml:trace>
  <inkml:trace contextRef="#ctx0" brushRef="#br0" timeOffset="183300.45">14587 16722 0,'53'0'110,"-17"0"-95,16 0-15,37 0 0,34 0 16,18 0-16,89 0 16,16 0-16,-51 0 15,16 0-15,-34 0 16,-19 0-16,-69 0 16,-1 35-16,0-35 15,-35 35-15,-18-35 16,-17 0-16,-18 35 15,53-35-15,-18 0 16,-70 0 47,-1 0-48,1 0-15</inkml:trace>
  <inkml:trace contextRef="#ctx0" brushRef="#br0" timeOffset="184859.2">14605 17392 0,'0'-35'16,"35"52"62,-35 36-78,0 18 16,36-1-16,-36 19 0,0-37 15,0 1 1,0 0-16,0-35 0,17-18 16,-17-18 30,0-35-46,0-35 16,-17-18-16,17 18 16,0-35-16,0 34 15,0 37-15,0-1 16,35 17 0,-18 36-1,19 0-15,-1 18 16,-35 0-16,53 35 15,-53-1-15,0 1 16,0-35-16,0 17 0,0-17 16,0 17-1,-18-35-15,18 35 0,-35-35 16,0 0 0,-36-17-1,36-18 1,35 52 15,0 18-15,35 36-16,36 17 15,-18-17-15,0-18 0,-18 0 16,-18-18-16,36 0 16</inkml:trace>
  <inkml:trace contextRef="#ctx0" brushRef="#br0" timeOffset="185504.81">15152 17692 0,'0'0'0,"0"-35"15,0 17 1,-18 18-1,-17 35 17,35-17-32,0 17 15,0-17 1,0 17-16,18-35 16,-1 0-1,18-18 1,1-35-1,-36 18 1,0 0 0,0 70 15,0 0-15,0 18-16,0 18 15,0-18-15,0-18 16,35 18-16,-35 0 15,35-35-15,-35 34 16,18-52-16,-71 0 47,18 0-31,-36-17-16,18 17 15,18-35-15,17 35 16,54 0 31,17-18-32,-1-35-15,1 0 0</inkml:trace>
  <inkml:trace contextRef="#ctx0" brushRef="#br0" timeOffset="186479.05">15275 17392 0,'0'0'0,"0"-18"16,0 54 62,0 16-78,18-16 15,-18 17-15,0 0 16,0-36-16,0 19 16,18 16-1,-18-34 1</inkml:trace>
  <inkml:trace contextRef="#ctx0" brushRef="#br0" timeOffset="186721.13">15275 17604 0,'-53'0'0,"53"-18"16,18 18 15,17 0-15,1 0-1,34 0 1</inkml:trace>
  <inkml:trace contextRef="#ctx0" brushRef="#br0" timeOffset="187353.65">15452 17180 0,'0'-35'16,"0"0"0,53 35-16,-36-36 15,18 36-15,1-35 16,-19 35-16,36 0 16,-17 35-1,-36-17 1,0 17-16,0-17 0,0 35 15,0 0 1,-18-18-16,-17 18 0,-1 0 16,1 17-16,35 19 15,-35 17-15,35-36 16,0-35-16,0 1 16,17-1-16,1-35 15,17 0-15,1 18 16,-19-18-16,19 0 15,-1 0-15,-17 0 16,17-71-16,-35 36 16</inkml:trace>
  <inkml:trace contextRef="#ctx0" brushRef="#br0" timeOffset="188148.53">15857 17233 0,'0'35'47,"0"1"-47,0-1 16,0 71-1,0-53-15,0 17 16,0 1-16,0-1 16,0-34-16,0-1 15,0-53 32,0-17-31,0-53-16,0-36 15,0 1-15,0-1 0,0 19 16,0 34-16,36 36 16,-36 0-1,17 35-15,36-18 16,-18 18-1,1 0 1,17 0 0,-18 53-1,-35-18-15,0-17 16,0 17-16,0 0 16,-35 1-16,35-19 15,-53-17-15,17 53 16,1-53-16,-18 35 0,36-35 15,17 18 17,0 35-17,17-18-15,71 106 32,-52-88-32,-1 0 15,-35-18-15,53-17 16,-53 17-16,18-35 15,-18 53-15,0-70 63</inkml:trace>
  <inkml:trace contextRef="#ctx0" brushRef="#br0" timeOffset="188504.86">16298 17568 0,'0'0'0,"0"53"63,0-17-48,0-19-15,0 18 16,0 1-16,0-19 16,18-17-1,35-17 1,-53-1-1,35-17-15,-35 0 16,0 17-16,0-17 16,-53 35-1,0 0-15,-17 17 16</inkml:trace>
  <inkml:trace contextRef="#ctx0" brushRef="#br0" timeOffset="208037.04">16757 10354 0,'0'-18'16,"0"89"109,35 52-125,-35 19 15,53 34-15,-53 0 16,0-17-16,35-35 16,-35-36-16,36-18 15,-36-17-15,35-18 16,0 1-1,-17-36 1,35-36 0,-18-16-1,0-19-15,1 0 0,-1-34 16,18-19-16,-18 1 16,0-1-16,1 36 15,-36 53-15,53-1 16,-53 1-1,35 35 32</inkml:trace>
  <inkml:trace contextRef="#ctx0" brushRef="#br0" timeOffset="209057.18">17745 11254 0,'0'-18'47,"-18"18"-16,0 0-15,-17 0-1,35 18 1,-53 17-16,53 18 0,-35 0 16,35-36-16,0 36 15,18-53 1,35 0-1,-36 0 1,-17-17 0,53-1-16,-18-17 0,-35-1 15,36 1-15,-36 0 16,0 105 31,-36 1-47,36 17 15,0 36 1,0-1-16,0 18 0,0-17 16,0-1-16,0-35 15,36-17-15,-36-36 16,17 0-16,-17 1 16,-53-54 30,-17-17-46,-18-53 0,-36-36 16,1-17 0,70 71-16,53 34 0,53 36 31,0 0-15,17 18-16,1-18 15,17 0-15,-35 0 16</inkml:trace>
  <inkml:trace contextRef="#ctx0" brushRef="#br0" timeOffset="212632.36">6227 9596 0,'0'0'0,"0"-18"16,-18 71 78,18-18-94,-35-17 15,35 17-15,-53 18 16,53 17-16,-71 1 15,36 17-15,0 0 16,35-35-16,-53 18 16,53-18-16,0 0 15,-36 0-15,36-18 16,0 18-16,0 0 16,0 0-16,0 17 15,0 1-15,0-1 0,0-17 16,0 0-16,0-18 15,0-17-15,0 17 16,0 1 0,0-1-16,0 0 15,0-17-15,0 17 16,0-17-16,0 17 16,0 0-16,0-17 15,0 17-15,0-17 16,0 17-16,0 0 15,0-17-15,0 17 16,0-17-16,0 53 16,0-36-1,0 18-15,0-18 0,0-17 16,0 17-16,0-17 16,0 17-16,0 0 15,0-17-15,0 17 16,0-17-16,0 17 15,0 36 1,0-54-16,0 18 16,0 1-1,0-19-15,0 19 16,0-19-16,0 19 16,0-1-16,0-18 15,0 36 1,0 0-16,36-35 15,-36 35 1,0-18-16,0-17 0,0 35 16,0 0-1,35-18-15,-35 0 16,0-17-16,0 17 16,35 18-16,-35-18 15,0 1-15,35 16 16,-35-34-16,0 17 15,53 18-15,-53-17 0,18 16 16,-18 1 0,35 18-16,-35-36 0,36 18 15,-36-18 1,35 1-16,-35-19 16,35-17-16,-35 36 15,0-19 48</inkml:trace>
  <inkml:trace contextRef="#ctx0" brushRef="#br0" timeOffset="-214404.03">15787 9807 0,'0'0'0,"0"35"109,0-17-109,0 35 16,0 18-16,35 70 15,-35-88 1,53 17-16,-53 36 16,71 17-16,-71-34 15,35 17-15,0 52 16,-35-70 0,0 1-16,0-1 15,0 0-15,0-17 16,0-1-16,35 1 0,-35-1 15,0-34-15,0 16 16,0 1-16,0-17 16,0 34-16,0-17 15,0-18-15,0 18 16,0 0-16,0 35 31,0-35-31,0-17 0,0 17 16,-17-1-16,17 1 15,0-17-15,-36 17 16,36-1-16,0 1 16,-35 0-16,35 0 0,0 0 15,-35-18 1,35 18-16,0-17 0,0-19 16,0 36-16,0 0 15,-18-35-15,18 35 16,0-18-16,0-17 15,0 17-15,0 18 16,-35-18-16,35 18 16,0 0-16,0-18 15,-35 0-15,35 1 16,0-1-16,-36 18 16,36-18-16,-35 18 15,35-18-15,-35 18 0,35-17 16,-18-19-1,18 18-15,0 18 0,-35-17 16,35-1 0,0 0-1,0-52 79,0-19-94</inkml:trace>
  <inkml:trace contextRef="#ctx0" brushRef="#br0" timeOffset="-211419.28">11977 14270 0,'0'-35'31,"0"17"0,0 36 110,0 17-125,0 18-16,53-18 15,-53 36-15,35 17 16,-35-18-16,35 1 16,-35-1-16,36-17 15,-36-17-15,35-1 16,-35 0-16,35 0 15,-35 1-15,18-1 16,-18 0 0,0-17-16,35 17 0,-35 1 15,35-89 63,-35 0-78,36-18 16,-36 1-16,52-1 16,-52 0-16,53 36 15,-53-35-15,71-1 16,-71 18-16,53 18 16,-53-18-16,35 35 15,-35-35-15,35 18 0,-35 17 16,18-17-1,-18 0-15,35 35 16,-35-18-16,0 36 109,-17 17-109</inkml:trace>
  <inkml:trace contextRef="#ctx0" brushRef="#br0" timeOffset="-210346.9">12647 15187 0,'0'-35'0,"0"17"63,-18-17-47,18 0-1,-17 35 1,17-18-16,-35 18 15,-1 0 1,36 18 0,-17-18-1,17 70-15,0-35 16,0-17-16,0 17 16,0-17-1,35-18 16,0 0-31,-17-18 16,-18-17 0,35 0-1,-35 70 32,-18 18-31,18-18-16,0 36 15,0 17-15,0 0 16,0 0-16,0 18 16,0-53-16,18 0 15,-18 0-15,0-35 0,0 17 16,35 0-16,-35-17 16,0 17-1,-17-35 1,-36 0-1,18 0-15,-18 0 16,-18-53-16,0-17 16,19 34-16,52 1 15,0 0 17,35 35-32,0-35 15,36 35-15,35-71 16,-54 36-16,-34-1 15,-18 1-15,53 35 16,-53-18-16,-18 18 31,1 36-15,-36-1-16,18-35 16</inkml:trace>
  <inkml:trace contextRef="#ctx0" brushRef="#br0" timeOffset="-207953.03">17110 15452 0,'0'0'0,"0"-53"15,0 35 1,0-17 15,0 52 63,0 1-78,0 70-16,0 18 15,35 18-15,-35-1 16,0-17-16,35 0 16,-35-18-16,0-18 15,0-17-15,36-17 16,-36-1-16,35 0 15,0-35 32,-35-17-31,18 17 0,-18-18 93,0-17-109,53-36 31,-53 18-31,70-17 16,18-107-16,-52 89 15,-1 0 1,0 17-16,1 18 0,-1 18 16,-35-18-16,53 0 15,-53 36-15,53-19 16,-36 1 0,-34 35 124</inkml:trace>
  <inkml:trace contextRef="#ctx0" brushRef="#br0" timeOffset="-206635.07">17762 16263 0,'0'0'0,"18"0"32,-18-35-32,0 17 47,0-17-1,-35 35-30,-1 0 0,36 17-16,-35 19 15,35-1-15,-35 0 16,35-17-16,0 17 16,0-17-1,35-18 1,0 0-1,1-18 1,-1-35 0,-53 106 62,18 0-63,0 0-15,0 0 16,0 18-16,0 17 0,0 0 16,0-18-16,0 1 15,0-36-15,18 1 16,-18-1-16,0-17 16,0 17-1,-53-88 32,0 0-31,-17-35-16,-19 17 15,54 36-15,88 35 47,18 0-47,-1 0 16,-35-35-16,36 35 15,-18-36-15,-18 36 16,-17-17 0</inkml:trace>
  <inkml:trace contextRef="#ctx0" brushRef="#br0" timeOffset="-205688.86">16898 16933 0,'-35'0'31</inkml:trace>
  <inkml:trace contextRef="#ctx0" brushRef="#br0" timeOffset="-205315.29">16757 16863 0,'0'0'0,"-35"0"31,-1 0 0,19 0-15</inkml:trace>
  <inkml:trace contextRef="#ctx0" brushRef="#br0" timeOffset="-201991.28">17410 16245 0,'0'0'0,"0"36"15,0-1 16,0-17-31,0 17 32,-36-35-32,36 18 0,0 17 15</inkml:trace>
  <inkml:trace contextRef="#ctx0" brushRef="#br0" timeOffset="-200281.06">17180 16863 0,'0'0'0,"18"0"219,17 0-110,0 0-93,1 0 0,-1 0-1,-17 0 1,17 0 0,-17 0-1,34 0 1,1 0-1,-53-18-15,18 18 16,17 0 0,1 0-1,-19 0 1,36 0 0,0 0-1,0 0 1,-18 0-1,1 0-15,-19 0 16,18 0-16,18 0 16,-17 0-16,-1 0 15,-17 0-15,34 0 16,1 0-16,-17 0 16,17 0-16,0 0 15,-18 0-15,0 0 16,-17 0-16,35 18 15,-18-18 1,-17 0 0,-18 35-1,35-35 1,-35-35 31,-18 35-32,-17 0 1</inkml:trace>
  <inkml:trace contextRef="#ctx0" brushRef="#br0" timeOffset="-198877.83">17462 17815 0,'53'0'109,"0"0"-93,-35 0-16,17-17 15,1 17-15,-19-18 16,18 18-16,1-35 15,-19 35-15,19-53 16,-36 18-16,53 17 16,-53-17-16,52-1 0,-52 1 15,18 35-15,-18-35 16,0-18 0,35 53-16,-35-53 15,0 18 1,0-1-1,0 19 1,0-19 0,0 1-1,-35 35-15,35-35 16,-35 35-16,35-53 16,-53 53-16,53-35 15,-35 35-15,35 17 31,-18 19-15,18-19-16,-35 19 0,35-1 16,-36 18-1,36-18 1,-35 18 0,35-18-16,0 0 15,0 18-15,0 18 16,0-18-16,0 17 15,-35-17-15,35 0 16,0-17-16,0 34 16,0 1-16,0-1 0,0 18 15,0 1 1,0-1-16,0-18 0,0-34 16,0-1-1,0-17-15,0-54 63,-35 19-63,35-19 15</inkml:trace>
  <inkml:trace contextRef="#ctx0" brushRef="#br0" timeOffset="-125298.68">21572 16439 0,'36'0'62,"-36"36"47,0 34-93,35 18-16,-35 36 16,0-36-16,35 18 15,-35-53-15,0 0 16,0-18-16,18-35 0,-18 18 16,0-71 30,0 18-46,-18-36 16,18 0-16,0 1 16,-35-36-16,35-17 15,0-1-15,0 36 16,0 17-16,0 18 16,18 18-16,-18 0 15,52 35-15,-16-53 16,-19 53-16,54 0 15,-36 0-15,0 0 16,1 0 0,-36 35-16,0 0 15,35-17-15,-35 17 16,0 18-16,-18-17 16,18 34-16,-70-17 15,35 18-15,-1-18 16,1-18-16,17-35 15,18 35-15,-35-35 16,35-18 0,-18 18-1,36 0 1,35 0 0,0 36-16,0 17 15,17 0-15,19 35 16,-36-18-16,-18 1 15,0-18-15,-35-36 16,53 19-16,-35-1 31</inkml:trace>
  <inkml:trace contextRef="#ctx0" brushRef="#br0" timeOffset="-124580.5">22542 16827 0,'-17'-35'31,"-36"0"-15,35 35 15,18 53-31,0 0 16,-35 17-16,35-17 15,0 0-15,0-18 16,35-35-1,18 0 1,-53-35-16,18 0 16,-18 17-16,0-17 15,0 0-15,0-1 16,35 54 31,-35 53-47,53 52 15,-53 18-15,53 18 16,0-36-16,-18 19 16,0-72-16,1-35 15,-36 18-15,35-17 16,-35-1-16,0 0 31,-18-35-31,-35 35 16,18-35-1,-35 0-15,-1 0 0,0-35 16,54 35-16,17-53 16,0 0-1,0 18-15,17 0 16,-17 17-16,53 18 16,-53-53-16,53 53 15</inkml:trace>
  <inkml:trace contextRef="#ctx0" brushRef="#br0" timeOffset="-123062.85">20002 15946 0,'0'-18'32,"-17"-17"15,-36 17-32,18 18 1,35 35 31,0-17-47,0 17 15,0 0-15,0-17 16,0 35 0,17-53-1,-17 18 1,36-18 31,16 0-32,-16 35-15,-1-35 16,-17 35-16,17 0 16,0 1-16,-35-19 15,53 19-15,-53 17 16,0-18-1,-17 0 1,-19-35 0,1 35-16,-18-35 15,18 0-15,-1 0 16,1 0-16,0 0 16,17 0-1,18-52 1</inkml:trace>
  <inkml:trace contextRef="#ctx0" brushRef="#br0" timeOffset="-122523.26">20126 15646 0,'0'-53'16,"-35"53"-16,35-18 16,-53 18-1,17 0-15,-34 35 16,17 18-1,0 0-15,18 18 16,0 35-16,-18 17 16,53 36-16,-36-18 15,36 18-15,0-18 16,71 18-16,17-18 16,0-35-16,-17-54 15,-1-16-15,1-36 16,0 0-16,17-53 15,18-35-15,-18-1 0,-35 19 16,-18-36-16,-35 18 16,53 0-16,-53-18 15,0 18-15,-53-18 16,0 18-16,-70-36 16,17 54-16,18-1 15,17 71-15,36 0 16,35 18-16,-53 35 15,53-18-15,0 18 16,17-18-16</inkml:trace>
  <inkml:trace contextRef="#ctx0" brushRef="#br0" timeOffset="-121712.99">23177 16845 0,'-52'0'0,"34"0"16,88-18 31,19 18-47,-1 0 16,-18-35-16,1 35 15,0 0-15,-36 0 16,0 0-16,0 0 15,-52 0 48,17-35-63,-53 35 16</inkml:trace>
  <inkml:trace contextRef="#ctx0" brushRef="#br0" timeOffset="-121106.56">23654 16545 0,'0'0'16,"0"71"15,0-1-15,0 19-16,35-1 16,-35 71-1,35-107-15,-35-16 16,0-54 15,0-35-15,0 0-16,0 0 15,0-17-15,0 17 16,-17-18-16,17 18 0,0 18 16,35 70 30,0 1-30,0 17-16,1-18 0,17 18 16,17 53-1,-34-71-15,-36-17 16,35-18-16,-35 52 16,-18-16 15,-35-36-31,-17 0 15,-1 35-15,36-35 0,0 0 16,87 0 15,1 0-15</inkml:trace>
  <inkml:trace contextRef="#ctx0" brushRef="#br0" timeOffset="-120348.18">24606 16351 0,'0'-35'31,"0"0"-15,-17 35-1,-1 0 1,-35-18 0,35 18-16,-17 35 15,0 1-15,0 69 16,35 37-16,0-1 15,0-18-15,35-17 16,18-53-16,0-53 16,17 35-16,-17-35 15,18-17-15,17-19 16,-53 1-16,0-18 16,-35 18-16,36-71 15,-36 53-15,-18 18 16,-17-18-1,-36 0-15,-35-18 0,18 18 16,18 53-16,34 0 16,72 36 15,17-36-31</inkml:trace>
  <inkml:trace contextRef="#ctx0" brushRef="#br0" timeOffset="-119274.59">26564 16404 0,'0'-35'16,"0"17"-1,-17-35 1,-36 0 15,0 53-31,-18-35 0,1 35 16,52 0-16,-35 18 15,18 17-15,35-17 16,0 140 0,53-34-16,52 17 15,1-35-15,18 0 16,-54-18-16,1-35 0,17 0 16,-35-18-16,-35 0 15,35 18 1,-53-35-1,-36 17 17,1-35-32,-36 0 15,-17 0-15,0 0 16,18 0-16,52 0 16,-17 0-1,35 35-15,53-35 31,-18 0-31,18 0 16</inkml:trace>
  <inkml:trace contextRef="#ctx0" brushRef="#br0" timeOffset="-118690.05">27111 16898 0,'53'-35'63,"0"35"-47,17 0-16,-17 0 15,0 0-15,0 0 16,0 0-16,-18 0 15,-17 0-15</inkml:trace>
  <inkml:trace contextRef="#ctx0" brushRef="#br0" timeOffset="-117866.28">27622 16722 0,'0'-18'16,"0"53"31,0 1-47,0-1 15,0 18-15,0 0 16,0-36-16,0 19 16,0-54 46,0 0-62,0-17 16,0 17-16,0-35 15,0 1 1,0 34 0,0-17-1,0-18 1,0 35 0,0 53 109,0 18-110,36-17-15,-36-1 16,35 0-16,-35 0 15,35 1-15,-35-19 16,18-17-16,-18 53 16,35-53-1,-52 36 17,-36-36-17,0 0-15,0 0 16,0 0-16,35 0 15,-17 35 1,88-35 15,-35 0-31</inkml:trace>
  <inkml:trace contextRef="#ctx0" brushRef="#br0" timeOffset="-116659.41">28240 16563 0,'0'-18'16,"0"89"77,0 35-77,35 17-16,-35-17 16,0-53-16,35 0 15,-35-18-15,36-35 0,-36-70 47,0 17-31,0-18-16,0 18 15,0-35-15,-36-53 16,1 17-16,35 36 16,-70 18-16,70 34 15,35 54 32,0-18-47,18 0 16,-18 0-16,18 0 0,0 0 15,-18-18 1,18 18-16,-17-35 0,-36 53 47,35 35-47,-35 35 15,0 0-15,0 35 16,0-17-16,0 18 16,0-36-16,0-35 15,0 0-15,0-36 16,0 19 0,0-72 30</inkml:trace>
  <inkml:trace contextRef="#ctx0" brushRef="#br0" timeOffset="-116255.32">28804 16916 0,'0'-36'16,"0"1"0,0 0-1,-17 35 1,-19 17 0,36 19-16,-17 17 15,17 0-15,0-36 16,0 19-16,53-36 31,0-18-15,-53-17-1,35 17-15,-35-17 16,35 35-16,-35-36 16,0 54-1,0 17-15,0-17 16,0 35-1,35-53 1,-17 0 0</inkml:trace>
  <inkml:trace contextRef="#ctx0" brushRef="#br0" timeOffset="-116003.79">29069 16722 0,'0'0'0,"0"17"15,0 19-15,0 16 0,18-16 16,-18-19-16,35 36 16,-35-17-16,35-19 15,-35 19 1,0-54 31</inkml:trace>
  <inkml:trace contextRef="#ctx0" brushRef="#br0" timeOffset="-115819.71">29263 16704 0,'-18'53'16,"-17"17"0,-36 36-16,19 0 15,-19-35-15,53-18 16,18-18-16</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9:32:07.142"/>
    </inkml:context>
    <inkml:brush xml:id="br0">
      <inkml:brushProperty name="width" value="0.05292" units="cm"/>
      <inkml:brushProperty name="height" value="0.05292" units="cm"/>
      <inkml:brushProperty name="color" value="#FF0000"/>
    </inkml:brush>
  </inkml:definitions>
  <inkml:trace contextRef="#ctx0" brushRef="#br0">28293 6756 0,'0'0'0,"0"-53"15</inkml:trace>
  <inkml:trace contextRef="#ctx0" brushRef="#br0" timeOffset="18109.28">18750 3069 0,'0'35'172,"0"36"-172,0 17 16,18 36-16,-18-1 15,0 18-15,0-17 16,0-36-16,0-18 16,35-34-16,-35-19 15,0-52 48</inkml:trace>
  <inkml:trace contextRef="#ctx0" brushRef="#br0" timeOffset="19107.06">18732 3104 0,'0'0'0,"0"-17"15,0-18 17,53 35 30,-17-36-62,-1 36 16,36-53-16,34 53 15,-16-53-15,-19 53 0,1-35 16,-18 35 0,-1 0-16,-34 0 0,35 0 15,-18 0-15,18 0 16,0 0-16,-18 0 16,18-35-16,0 35 15,-17 0-15,-19 0 16,36 0-1,-53 17-15,18-17 16,-18 18 0,35-18-16,-35 35 15,35-35 1,-35 18 0,18 35-1,-18 0-15,0 17 0,53 19 16,-53 34-16,0 18 15,35 18-15,-35-36 16,35 89 0,1-159-16,-36-18 15,35 18-15,-35 0 16,35-18 0,-70-35 46,0 0-62,-18 36 0,-18-36 16,-17 53-1,0-53-15,-18 53 0,18-53 16,-18 0 0,53 0-16,-18 0 0,1 0 15,35 0 1,-18 0-16,17 0 15,89 0 17</inkml:trace>
  <inkml:trace contextRef="#ctx0" brushRef="#br0" timeOffset="20519.09">19209 1958 0,'0'0'15,"-18"0"-15,0 0 31,18-35-15,-35 35-16,18 0 16,-19 0-1,1 35-15,0 0 16,-1 18-16,1 18 16,-18-1-16,0 36 15,18 18-15,35-1 16,0-35-16,0 0 15,35-17-15,18-18 16,-17-18-16,34-35 0,1 35 16,17-35-1,-18 0-15,-17-35 0,0 35 16,-18-53-16</inkml:trace>
  <inkml:trace contextRef="#ctx0" brushRef="#br0" timeOffset="21032.31">19420 2558 0,'0'0'0,"-17"-36"31,-1 36-15,-17 0-1,35 53 1,-35 0-16,35-18 15,0 1-15,0-1 0,17-17 32,18-18-17,-17 0 1,-18-36-16,35 1 16,-35 17-16,0-17 15,36 0-15,-36 53 31,0 17-15,0 0-16,0 0 16,0-17-16,35 17 15</inkml:trace>
  <inkml:trace contextRef="#ctx0" brushRef="#br0" timeOffset="21792.8">19579 2487 0,'18'53'47,"-18"0"-47,0 0 15,0 17-15,0 1 16,0-18-16,35-36 16,-35 19-1,0-54 63,0 0-78,0-34 16,0-19-16,0 18 16,0-17-16,0 17 0,0 0 15,0 35 1,53 36 15,-18 17-15,-35 0-1,18-35-15,-18 36 16,0-19 15,-35-17 1,35-35-17</inkml:trace>
  <inkml:trace contextRef="#ctx0" brushRef="#br0" timeOffset="22188.01">19720 2187 0,'0'53'31,"0"-18"-31,36 36 16,-36 35-16,0-18 0,35 0 16,-35-17-1,35-36 1,-35 0-16,35-35 0,-35-35 31,18-18-15,-18 0-16,0 18 15,0-18-15,0 0 16,35 35-16,18 18 31,-53-35-31,18 35 16,17 0 0,0 0-16,-17 18 31</inkml:trace>
  <inkml:trace contextRef="#ctx0" brushRef="#br0" timeOffset="23170.72">20391 3616 0,'0'0'0,"17"0"93,54-18-93,52 18 16,36-70-16,-18 70 16,53-71-16,-18 71 15,1-70-15,-18 70 16,-36-53-16,-35 53 15,18-53-15,-53 53 16,-35 0-16,17 0 16,-53 0 31,1-35-32</inkml:trace>
  <inkml:trace contextRef="#ctx0" brushRef="#br0" timeOffset="24177.33">22066 2857 0,'0'53'63,"0"0"-63,18 53 0,-18 0 15,0 53-15,0 17 16,70 1-16,-70-54 16,36-52-16,-36-19 15,53-16-15,-18-36 31,-35-53-15,0-18 0,0-17-16,0-18 15,0-70-15,-53-18 16,-18 17-16,1-17 0,-1 36 16,71 69-1,-35 37-15,35 34 16,35 18 15,-17 0-31,17 0 16,18 0-16,18-35 15,-36 35-15,18 0 16,17 0-16,1 0 16,-18 0-16,35 0 15,-17 0-15,-1 0 16,-34 0-16,16 0 15,1 0-15,0 0 0,-35 0 16,17 0-16,-17 0 16,17 35-1,0-35-15,-17 35 16,-18 18 0,35-35-16,-35 35 15,0 0-15,36 17 16,-36 1-16,35 17 15,-35 0-15,53 36 16,-53-1-16,0-35 16,0-17-16,0-36 15,0 18-15,0 0 0,0-35 16,0 17 0,0 0-16,0-17 15,-18 17-15,18 0 0,-53-35 16,18 36-16,0-36 15,-36 35-15,-52-35 16,-54 70-16,-34-70 16,34 0-16,54 53 15,87-53-15,36-17 47,89-54-47,-36-17 16</inkml:trace>
  <inkml:trace contextRef="#ctx0" brushRef="#br0" timeOffset="24853.42">22172 1570 0,'0'-35'16,"-35"35"0,0 0-16,-18 0 15,0 0-15,0 88 0,-18 18 16,18 17 0,53 1-16,0-19 0,0 19 15,18-18 1,17-36-16,0-17 0,-17-53 15,17 35-15,1-35 16,-1 0-16,0 0 16</inkml:trace>
  <inkml:trace contextRef="#ctx0" brushRef="#br0" timeOffset="25394.12">22243 2275 0,'0'-17'0,"-18"17"16,18 35 30,0 0-30,18-35 15,17-53-15,-35 18-16,35 0 16,0-18-1,1 53 1,-1 18 15,-35 34-15,0-34-1,0-36 48,0-17-48,18 35-15,-18-17 0,35 17 32,0 17-32,-35 18 15,0 1-15,18-36 16</inkml:trace>
  <inkml:trace contextRef="#ctx0" brushRef="#br0" timeOffset="25859.14">22631 1693 0,'0'53'15,"0"18"1,17 17-16,-17 0 16,36 18-16,-36-35 15,35-36-15,-35 0 16,35 0-1,-35-70 17,0 0-17,0 17-15,35-35 16,-35 18-16,18 35 16,-18-18-1,35 18 1,-17 0 15</inkml:trace>
  <inkml:trace contextRef="#ctx0" brushRef="#br0" timeOffset="26660.24">22789 2205 0,'0'-35'62,"-17"35"-46,17-18-16,-35 18 16,17 0-16,-35 0 15,18 0-15,17 18 16,18-1-16,0 36 15,0 0-15,0-35 16,0 17-16,0-17 16,53-18-1,0-18 1,-18 0-16,-35-35 16,35 0-16,-35 18 15,36-18-15,-36 0 16,0 0-16,0 1 15,0-19-15,0-17 16,0 17-16,-18 36 0,18 88 47,0-18-47,0 0 16,0 18-16,18 18 15,-18-1-15,0 1 16,0-18-16,35 0 15,-35 0-15,0-18 16,35 0-16</inkml:trace>
  <inkml:trace contextRef="#ctx0" brushRef="#br0" timeOffset="28572.07">22631 4657 0,'0'17'203,"0"1"-187,0 35 15,0-36-15,0 19-1,0-1 1,0-17 0,0 17-16,0-17 31,0 17-31,-18-35 15,18 35-15,0-17 32,0 17-17,-18 0 1,18-17 0,0 17-1,-35-35-15,35 18 16,0 17-1,-35-35-15,35 35 16,-18-17 0,-17 35-1,0 0 1,-1 0 0,1-18-1,-18-17 1,-17 17-1,52-35-15,-17 35 16,-1-35-16,19 36 16,-18-36-16,-1 0 15,19 35-15,-19-35 16,1 0-16,17 0 0,-17 0 16,0 0-16,0 0 15,-18 0-15,17 35 16,1-35-16,-53 0 31,35 0-31,18 0 0,-1 0 16,-16 0-16,-1 0 15,0-17-15,17 17 16,-17 0-16,1-36 16,16 36-16,-17-35 15,18 35-15,0-35 16,17 35-16,-17-53 15,-18 17-15,53 1 32,-18 35-32,18-35 0,0 17 78,-35 18-78,0 0 31,35-35-15,-18 35-1,18-18 48,0-17-48</inkml:trace>
  <inkml:trace contextRef="#ctx0" brushRef="#br0" timeOffset="30207.15">20426 5292 0,'53'0'110,"-36"-18"-110,36-17 15,0-18-15,0 18 16,106-89 0,-124 89-1,0 35-15,1-53 16,-19 53-16,-34 0 187,-36-35-171,18 35-16,-1-36 16,1 36-16,-18-35 15,0 0-15,0-1 0,36 1 16,-19 35 0,36-17-16,0 69 140,0-34-140,0 17 16,0 36-16,0 17 15,0 53-15,0-17 16,0-36-16,0-18 16,18-17-16,-18-35 15,35-18-15,-35 35 16,0-70 46,0 17-46</inkml:trace>
  <inkml:trace contextRef="#ctx0" brushRef="#br0" timeOffset="33843.5">22472 2840 0,'0'-18'0,"0"53"172,18 18-156,-18 0-16,52 18 0,-52-18 16,53 17-16,-53-17 15,36 0-15,-36-18 16,35-17-16,-35 17 15,18-35 1,-18-35 93,0 17-93,0-17-16</inkml:trace>
  <inkml:trace contextRef="#ctx0" brushRef="#br0" timeOffset="36884.3">22472 2840 0,'0'-35'15,"-35"35"1,52 0 156,19 0-156,-36 17 15,35-17-31,0 0 15,-35 18-15,35-18 16,-17 35 15,17-35-15,1 0 15,-36 35-31,17-35 16,19 36 15,-1-36-15,-35 17-1,17-17 1,19 36 0,-1-1 15,0-35-16,-35 18 1,36-18-16,-1 35 16,-18-35-1,-17 35 1,36-35 0,-1 0 77,-35 18-77,-18 17 78,-17-35-94,0 35 15,17 1-15,-17-19 16,0 18-16,-1 1 16,1-1-16,35-17 15,-35-18-15,35 53 16,-35-53-16,35 35 15,-18-35 1,18 17-16,-35-17 16,35 36-1,0-19 1,-36-17 0,36-53 124,0 36-124,-17-36-16,17 0 15,0 0-15,-36 35 16,36-17-16,0 0 16,0 0-16,0-18 15,0 0 1,0 18 0,0-18-1,0 17 1,-35 1-1,35 0 1,-35-1 15,35 19 16,0-18-31,0-1-1,0 54 64,0 35-64,0-36 1,0 19-16,0-1 15,0-17-15,0 17 16,0-17-16,17 35 16,-17-18-16,0 0 0,36 0 15,-36 1-15,0-19 16,35 19-16,-35-1 16,0-18-16,18 19 15,-18-1-15,0 0 16,35-35-1,-35 36-15,0-54 79,0-35-79,0 18 15,-18-18 1,18 18-16,-35-18 0,35 0 15,-35 0 1,35 18-16,-18-1 0,18-17 16,-35 53-1,35-17-15,0-19 16,0-17 0,0 36-1,0-18 16,17 52 48,1-17-64,-18 35 1,53-35-16,-53 36 15,53-36-15,-53 35 16,35-35-16,18 35 16,-18-35-1,-17 18 1,17-18 0,-35 35-1,36-35-15,-36 36 16,17-36-16,19 0 15,-36 17 1,52-17 0,-34 0 15,-18 35-15,35-35-1,1 36 48,-36-19 46,-36 19-93,1 17-1,-18-1 1,18-16-16,0-19 16,35 19-16,-71-1 0,53 18 15,18-18-15,-52 0 16,52 1-1</inkml:trace>
  <inkml:trace contextRef="#ctx0" brushRef="#br0" timeOffset="38621.15">20232 3687 0,'-35'0'63,"-1"0"-17,19 0-14,-36 35-17,17-35 1,36 17 0,36-17 109,17 0-110,-36-17 1,19 17-16,-1 0 15,-18 0-15,36 0 16,0 0 0,-35-35-1</inkml:trace>
  <inkml:trace contextRef="#ctx0" brushRef="#br0" timeOffset="48865.67">21220 3104 0,'35'-17'203,"35"-18"-187,-17 35-16,0 0 15,0-36-15,-35 36 16,17 0-16,-17 0 15,17 0 1,0 0 0,-35-35 15,-17 35 78</inkml:trace>
  <inkml:trace contextRef="#ctx0" brushRef="#br0" timeOffset="49789.75">21678 2893 0,'0'-18'16,"0"-17"62,0 52-15,0 1-48,0 17-15,0-17 16,35 17-16,-35 1 15,0-19 1,18-17-16,-18 36 31,0-54 32,0 0-63,0-17 15,0 17-15,0-35 16,0 0-16,-18 1 16,18 34-16,36 18 93,-36 35-93,53-35 16,-36 35-16,19-35 16,-1 36-16,-18-36 15,-17 17-15,36-17 16,-36 36 0,35-36-16,-35 17 31,-18 36-16,-52-17 1,35-36-16,-1 0 0,-17 35 16,18-35-16,-18 0 15,53 35 1</inkml:trace>
  <inkml:trace contextRef="#ctx0" brushRef="#br0" timeOffset="50930.54">21008 2663 0,'0'0'0,"-18"0"15,-17 0 1,35-35 0,0 18 30,0-19-30,35 1-16,18 35 16,0-53-16,-18 53 15,18-18-15,-17 18 16,-19 0 0,-17 71 15,0-36-16,-35-17-15,0 35 16,-1 0-16,1-18 16,35 18-16,-35-35 15,35 17-15,0 0 16,17-35 0,36 0-1,-35 0 1,17 0-16,-17 0 0,35 0 31,-18 0-31,-17 0 16,17 0 15</inkml:trace>
  <inkml:trace contextRef="#ctx0" brushRef="#br0" timeOffset="51535.78">21078 2752 0,'36'0'78,"17"0"-63,-18 0 1,0 0 0,-35-36-1,35 36 1</inkml:trace>
  <inkml:trace contextRef="#ctx0" brushRef="#br0" timeOffset="70341.5">2028 14570 0,'0'0'0,"0"-36"31,-17 36-31,17-17 16,0-18-16,70-18 16,-34 0-16,52 17 15,-53 1-15,0 35 16,1-35-16,-19 35 16,19 0-1,-1 35 1,-35 0-16,0 18 15,0 0-15,-35 18 16,-1 17-16,-34 0 0,17 18 16,-18 35-16,36-17 15,35-36 1,0-18-16,0-52 0,0 17 16,53-35-16,0 0 15,-18 0-15,18 0 16,-18-17-1,-17 17-15,17 0 0,-35-18 16,71 18-16</inkml:trace>
  <inkml:trace contextRef="#ctx0" brushRef="#br0" timeOffset="71803.64">3475 14446 0,'0'-35'32,"0"17"14,-71 18-46,36 0 0,17 0 16,-35 36 0,1-36-16,-1 35 0,17 0 15,36 0 1,-35 1-16,35-19 0,0 19 16,35-1-16,-17-35 15,35 35-15,-18-35 16,-17 0-16,17 0 15,-17 0-15,17 0 16,-70 0 47,-1 0-63,-16 0 0,-1 18 15,0 17-15,17 0 16,1 18-16,35 0 15,-35-18 1,35 18-16,0-17 0,18-1 16,-18-17-16,35-18 15,0 53-15,0-53 16,18 35-16,-17-35 16,16 0-16,1 0 15,-35 0-15,17 0 16,-17 0-1,-18-18 95</inkml:trace>
  <inkml:trace contextRef="#ctx0" brushRef="#br0" timeOffset="72488.05">3986 14922 0,'0'-35'63,"18"35"-32,53 0-16,-54 0 1,18 0-16,-17 0 16,17 0-16,1 0 15,-1 0 1</inkml:trace>
  <inkml:trace contextRef="#ctx0" brushRef="#br0" timeOffset="73701.28">4145 15205 0,'-18'0'0,"-17"0"47,53-36 0,17 36-47,-17 0 0,17 0 15,-17 0-15,-18-35 16,53 35-16,-18 0 16</inkml:trace>
  <inkml:trace contextRef="#ctx0" brushRef="#br0" timeOffset="74348.27">4251 14799 0,'0'-53'0,"0"35"15,0 36 32,0 53-31,35-1-16,-35 18 15,0-17-15,36-18 16,-36-35-16,35 17 16,-35-53 15,0 1-15,0-36-16,0-18 15,0-17-15,0 0 16,-53-18-16,53 18 15,-35 35-15,35 35 16,17 71 31,19 0-47,-1-18 0,0 18 16,0 18-1,1-18-15,-1 17 0,0-17 16,0 0-16,-17-18 15,-18 1-15,53-36 16,-53 52-16,0-34 31,-18 17-15,-35 1-16,-35-1 16,0 0-16,-18-35 15,53 53-15,36-53 16,123-35 15,-18-36-15</inkml:trace>
  <inkml:trace contextRef="#ctx0" brushRef="#br0" timeOffset="75013.98">5944 14270 0,'-35'-18'16,"53"89"46,35 35-62,-18 17 16,0 36-16,-35-18 15,71-18-15,-71-17 16,35-70-16,-35-1 16,53-35-16,-18 0 15,0-18 1,1-35-16,-1-17 0,-35-19 16,53-16-1,-53-1-15,53-35 0,-53 35 16,35 0-16,-35 53 15,0 88 48,0 1-63</inkml:trace>
  <inkml:trace contextRef="#ctx0" brushRef="#br0" timeOffset="75396.16">6738 14799 0,'0'18'47,"35"17"-47,-35 0 15,0-17-15,0 17 16,36 0-1,-36-17-15,0 17 0,0 1 16,0-19 0</inkml:trace>
  <inkml:trace contextRef="#ctx0" brushRef="#br0" timeOffset="75578.77">6650 14870 0,'35'0'16,"0"0"0,1 0-1,-1 0-15,-17 0 16,17 0-16,18-53 15,0 53-15</inkml:trace>
  <inkml:trace contextRef="#ctx0" brushRef="#br0" timeOffset="76569.78">7937 14975 0,'18'0'32,"0"0"-17,17-35 1,-35-18-16,35 0 31,-35 18-31,-35 0 16,0 35 15,-1 17-31,1 19 0,35 34 16,0 1-16,0-18 15,0-36-15,35 19 16,-17-36 0,17 35-16,1-35 0,-19 0 15,19 0-15,-1-35 16,-17 35-16,-18-71 15</inkml:trace>
  <inkml:trace contextRef="#ctx0" brushRef="#br0" timeOffset="76992.87">8237 14340 0,'0'0'0,"0"18"32,36 141-17,-36-36-15,0-35 16,0 1-16,35-19 15,-35-35-15,0-17 16,18-18-16,-18-53 63,0 18-63,35 0 15,0 17 1,18 18-1,-18 0-15,18 0 32,-18 0-32,-17 0 15</inkml:trace>
  <inkml:trace contextRef="#ctx0" brushRef="#br0" timeOffset="77833.23">9349 14323 0,'0'0'0,"0"-53"0,35 106 62,-35 70-46,35 1-16,-35-1 15,53 36-15,-53-36 16,0-34-16,35-19 16,-35-17-16,36-35 15,-1-18 1,53-53-1,-53-18 1,18-35-16,18-17 0,-36-36 16,18 36-16,-18 17 15,-35 35 1,36 54-16</inkml:trace>
  <inkml:trace contextRef="#ctx0" brushRef="#br0" timeOffset="78345.42">10072 14922 0,'17'0'62,"19"0"-62,-19 0 16,36-17-16,-17 17 16,-19 0-16,18 0 15,1 0 1,-54 0 62</inkml:trace>
  <inkml:trace contextRef="#ctx0" brushRef="#br0" timeOffset="89804.34">12823 14217 0,'-35'0'16,"35"-18"109,71-35-110,-1 53 1,124-35 0,-158 35-1,-1 0-15,0 0 16,-35 35-16,35-35 16,-35 53-16,0-35 0,0 17 15,0-17 1,0 17-16,0 0 0,-52 18 15,-1 0-15,-18 18 16,-17 17-16,17-17 16,1 34-16,34 1 15,36-71-15,-35 18 16,35-17-16,35-1 16,18-35-16,-17 0 15,34 0-15,18 0 16,-17 0-16,-18 0 15,0-18-15,0 18 0,0-35 16,-36 35 0,19 0-16,-36-35 15,-18 35 32,-35 0-31</inkml:trace>
  <inkml:trace contextRef="#ctx0" brushRef="#br0" timeOffset="90344.68">12841 14623 0,'-18'-36'31,"36"36"31,35 0-62,0-35 16,-18 35-16,0 0 16,1 0-16,-19 0 0,-17-35 15,36 35-15,-36 17 47</inkml:trace>
  <inkml:trace contextRef="#ctx0" brushRef="#br0" timeOffset="91021.02">13564 14746 0,'0'0'16,"0"-18"0,0 36 15,0 35-16,0 18 1,18-1-16,-18 1 0,35-1 16,-35-34-16,35-1 15,1 0 1,-1-35 0,-17-35-1,-18-18 1,70-18-16,-70 1 15,53-1-15,-53 36 16,18 0-16,-18 70 63</inkml:trace>
  <inkml:trace contextRef="#ctx0" brushRef="#br0" timeOffset="91442.71">13988 15099 0,'17'0'31,"-17"18"0,0 17-15,0 0 0,0 0-1,0-17 1</inkml:trace>
  <inkml:trace contextRef="#ctx0" brushRef="#br0" timeOffset="91640.09">13935 15169 0,'17'0'31,"19"0"-15,17-17 0,-18 17-1,-18 0 1</inkml:trace>
  <inkml:trace contextRef="#ctx0" brushRef="#br0" timeOffset="95260.31">14887 14870 0,'35'0'62,"18"0"48,-106-71-95,230 265 79</inkml:trace>
  <inkml:trace contextRef="#ctx0" brushRef="#br0" timeOffset="95699.49">15187 14287 0,'0'18'16,"0"35"-1,0 18-15,35 17 16,-35 0-16,0 0 16,0-17-16,0-18 0,36 0 15,-36-71 32,35-17-31,-35-1-16,35-17 15,-35 18-15,18 35 16,-18-17-16,53 17 16,-18 0-1,18 0 1,-18 0-1</inkml:trace>
  <inkml:trace contextRef="#ctx0" brushRef="#br0" timeOffset="96976.4">16422 14217 0,'0'0'0,"0"-18"47,17 18-47,36-53 16,18 53-16,-1-35 0,-34 35 15,17 0-15,0 0 16,-36 0-16,18 0 15,1 0 1,-36 18-16,0 35 16,0 0-1,-18-1-15,-35 19 16,-17 35-16,-19 0 16,19-36-16,-18 18 15,0 18-15,52-35 16,36-1-16,-35-17 15,35 0-15,35 0 16,18-18-16,18-35 0,-1 36 16,1-36-1,-18 0-15,0 0 0,0 0 16,-36 0-16,18 0 16,-35-18 30,-17 18-30,17-18 0</inkml:trace>
  <inkml:trace contextRef="#ctx0" brushRef="#br0" timeOffset="97492.65">16369 14711 0,'0'0'0,"0"-18"31,0-17-15,18 35 15,-18-18-31,17 18 0,18 0 16,-17 0-16,17 0 15,1 0-15,-19 0 16,36 0 0,-35 0-16,35 0 15</inkml:trace>
  <inkml:trace contextRef="#ctx0" brushRef="#br0" timeOffset="98520.63">16951 14922 0,'18'18'78,"-18"0"-78,35 35 16,-35 0-16,0-18 15,18 0-15,-18 0 16,35-35 0,0 0 15,-35-35-16,35 0-15,-35 17 16,53-17-16,-17-18 16</inkml:trace>
  <inkml:trace contextRef="#ctx0" brushRef="#br0" timeOffset="98880.89">17427 15240 0,'35'0'15,"18"-18"16,-17 18-15,17 0 0,-18 0-1,-17 0 1</inkml:trace>
  <inkml:trace contextRef="#ctx0" brushRef="#br0" timeOffset="99666.42">17956 14799 0,'36'0'78,"34"0"-78,-17 0 16,18 0-16,17 0 15,-18 18-15,19-18 16,-19 0-16,-17 0 15,-35 0-15,17 0 16,-53 0 47</inkml:trace>
  <inkml:trace contextRef="#ctx0" brushRef="#br0" timeOffset="100409.78">18697 14570 0,'0'-18'31,"0"71"16,0 18-31,0-19-16,0 90 15,0-90-15,0-34 16,0 17-1,0-52 17,0-1-17,0-17-15,0-18 16,0 0-16,0-35 16,0-36-16,0 54 15,0 35-15,0 52 47,35 18-47,-35 1 16,36 17-16,-36 17 15,53-17-15,-53-35 16,17 17-16,19 18 16,-36-18 15,-36 0 0,1-35-15,-18 0-16,0 18 15,36-18-15,-19 0 16,36 35-16,-53-35 0,53 36 16</inkml:trace>
  <inkml:trace contextRef="#ctx0" brushRef="#br0" timeOffset="102546.22">19244 14870 0,'0'-18'62,"0"-35"-46,18 18-1,-18-1 1,35 1-16,-35 18 16,18-19-16,-18 1 15,52 0-15,1-1 16,0 1 0,0-18-1,-17 18 1,-1 35-1,0-35 1,-17 35 0,17 0-1,0 0 1,-35 17-16,18-17 16,-18 36-16,35-36 15,-35 53-15,53-53 16,-53 52-16,18-52 0,-18 18 15,35-18 1,-35 53-16,35 0 16,-17 0-1,-18-36 1,35-17-16,-35 53 16,35-53-16,-35 53 15,36-17 1,-36-1-1,17-35-15,-17 35 16,36-17 0,-36 17-1,17-35 1,19 35 0,-1-35-1,-17 0 1,17 0-1,-35-35 1,35 35-16,-35-53 16,35 53-16,-35-35 15,36 0-15,17-36 16,-53 36 0,35-1-16,-35 19 15,35 17-15,-35-35 16,0 17-1,0-35 1,18 53-16,-18-71 16,0 54-16,0-18 0,0-1 15,0 19-15,0-19 16,0 19 15,-36 17-15,-16-36 15,34 36-15,-17 0-1,-1 0 1,1 0 0,0 0-16,0 36 15,17-36 1,18 35-1,-35-35-15,-1 35 16,19-17 15,-19 17-15,1 0 0,35-17-1,-35-18 1,35 53-16,0-18 15,-18-35 1,18 36-16,-35-1 16,35 0-1,-35-35-15,35 18 16,-18 17 0,-17 0-1,-1-35 1,36 36-1,-35-36-15,0 17 16,-18 18 0,18-35-1,35 36-15,-36-36 16,1 35 0,0-35-16,17 18 31,-17-18-16,0 0 1,17 0 15,-17 0-15,-1 0 15,36-36-31,0 1 31,-17 35-31,17-18 16,0-34 0,0-19-1,0 53-15,0-17 16,0 17 0,-71 18-1</inkml:trace>
  <inkml:trace contextRef="#ctx0" brushRef="#br0" timeOffset="110761.57">1764 16880 0,'0'36'78,"35"-36"-46,-17 0-17,17 0 1,36 0-1,-54 0 1,36-36-16,0 1 16,0-18-16,0 0 15,0-17-15,0-18 16,0 17-16,0 18 16,-18 0-16,-35 18 0,53-18 15,-53 0-15,0 18 16,0-1-16,0 1 15,35 35 17,-35 35-17,0 36 1,0 17-16,0 0 0,0 36 16,0-18-16,0 0 15,35-36-15,-35-52 16,0 17-16,0 18 15,18-53 1,-18-18 31</inkml:trace>
  <inkml:trace contextRef="#ctx0" brushRef="#br0" timeOffset="111450.59">3387 16475 0,'0'0'0,"0"-36"0,0 19 0,0-18 16,-18-18 0,-35 17-1,0 36 1,36 0-16,-19 0 15,1 36-15,0-1 16,35 0-16,0-17 16,0 35-16,0 0 15,0 0-15,53 52 16,0 1-16,-1-35 16,-16-18-16,-1-18 0,0 0 15,-17-35-15,-18 36 16,53-36-16,-53 17 15,-35 18 32,-18-35-31,0 0 0,17 36-16,-16-36 0,16 0 15</inkml:trace>
  <inkml:trace contextRef="#ctx0" brushRef="#br0" timeOffset="111914.49">3669 16827 0,'0'-17'16,"-18"34"30,18 1-46,0 17 16,-35 1-16,35-19 16,18-17 15,17 0-15,0-35-1,0-18 1,1 18-1,-1 35 1,-35 35 0,35 0-16,-35-17 15,0 17 1</inkml:trace>
  <inkml:trace contextRef="#ctx0" brushRef="#br0" timeOffset="112291.38">4039 16387 0,'0'52'0,"0"-16"16,0 17-16,0 17 15,0-35-15,0 36 16,0-18-16,0-35 16,18 17-1,0-35 16,-18-18-15,52 18-16,-52-53 16,53 53-16,-35 0 15,17 0 32</inkml:trace>
  <inkml:trace contextRef="#ctx0" brushRef="#br0" timeOffset="112529.75">4322 16863 0,'0'17'16,"35"19"0,-35-1-1,35-17 1</inkml:trace>
  <inkml:trace contextRef="#ctx0" brushRef="#br0" timeOffset="112702.86">4498 16528 0,'-18'0'62</inkml:trace>
  <inkml:trace contextRef="#ctx0" brushRef="#br0" timeOffset="113010.04">4621 16916 0,'18'0'16,"-18"-18"-1,0 0 1,0-17 0,0 53-1,-18 17-15,18 0 16,0 18-1,0-17-15,0-19 0,0 36 16,18-53 0,17 0-1,-17 0-15,35-18 0,-18 18 16</inkml:trace>
  <inkml:trace contextRef="#ctx0" brushRef="#br0" timeOffset="114116.52">5062 16704 0,'71'0'63,"-18"0"-48,-18 0-15,18 0 16,0 0-16,-18 0 0,0 0 15,1 0 1</inkml:trace>
  <inkml:trace contextRef="#ctx0" brushRef="#br0" timeOffset="114344.25">5239 16880 0,'53'0'16,"0"0"-1,-18 0 1,0 0 15</inkml:trace>
  <inkml:trace contextRef="#ctx0" brushRef="#br0" timeOffset="115012.87">5539 16528 0,'0'0'0,"0"17"47,0 36-47,35 18 0,-35-1 16,0 18-16,0-17 15,35-18-15,-35-35 16,0 17-1,18-35-15,-18-18 32,0 1-32,0-36 15,0-18-15,0 18 16,0-17-16,0-1 16,-18 18-16,18 36 15,35 34 16,1 18-15,-1 18-16,0 18 0,1-1 16,-1 36-16,0-35 15,0-18-15,-35-18 16,53 0-16,-53 18 16,0-17-1,-17-19 1,-36-17-1,-18 35-15,18-35 16,-35 0-16,18 0 16,17 0-16,35 36 15</inkml:trace>
  <inkml:trace contextRef="#ctx0" brushRef="#br0" timeOffset="117217.14">6773 16192 0,'0'-35'15,"71"123"48,-71 1-48,35 34-15,-35 1 16,0-1-16,35 0 16,-35-34-16,0-19 15,36-52-15,-36 17 16,35-35-16,-17 0 31,35 0-31,-1-70 16,19-36-16,-18 0 15,17-18-15,-17 19 16,0-1-16,-17 35 16,-36 36-16,17 35 15,-17 18 32</inkml:trace>
  <inkml:trace contextRef="#ctx0" brushRef="#br0" timeOffset="117713.82">7585 16916 0,'0'0'0,"0"-36"15,-18 36 1,-17 0 0,17 0-1,18 53 1,0 0-16,0-35 15,0 17-15,0-17 16,35-18 15,18 0-15,-53-35-16,18-1 0,-18 19 16,0-36-1,0 17 1,-18 36-1,-35 0 1</inkml:trace>
  <inkml:trace contextRef="#ctx0" brushRef="#br0" timeOffset="118080.85">7796 16916 0,'0'35'31,"0"-17"-16,0 17-15,0 0 16,18-35-16,-18 18 16,35-18-16,-17 0 15,52-35 1,-34-1 0,-36 19-16,35-19 15,-35-17 1,-35 53-1</inkml:trace>
  <inkml:trace contextRef="#ctx0" brushRef="#br0" timeOffset="118613.08">8167 16528 0,'0'70'31,"0"1"-15,0 17-16,0 0 15,0-17-15,0-36 16,0 0-16,0 1 15,0-72 32,35-17-31,-35 0-16,0 0 16,35-35-1,1 88 1,-1 0-1,0 0-15,0 0 16,18 0-16</inkml:trace>
  <inkml:trace contextRef="#ctx0" brushRef="#br0" timeOffset="133113.01">10760 16210 0,'0'35'219,"0"18"-219,0 18 16,0 17-16,0 53 15,0-17-15,0-36 16,0 0-16,-36 0 16,36-17-1,0-54 1,0-87 46,0 17-62,0 18 16,0-36-16,0-17 16,0 0-16,0 0 15,0 17-15,0 0 16,0 36-16,0-18 16,36 0-16,-36 0 15,35 18-15,-35 0 16,53 0-16,-18-1 15,-17 36 1,35 0 0,-53 18-16,53 17 15,-53-17-15,35 17 16,-35 0-16,0-17 16,0 17-1,0 1-15,0-19 0,-35 19 16,-1-1-16,1 0 15,17-35-15,-17 18 16,0-18-16,17 0 16,-17 0-16,0 0 15,17 0-15,-17 0 16,52 17 31,-17 54-32,71-1-15,-36 19 16,1-19-16,-1 1 16,35 35-16,-34-36 15,-1-17-15,-35-18 16,35 1-16,-35-1 16,-17-35 62</inkml:trace>
  <inkml:trace contextRef="#ctx0" brushRef="#br0" timeOffset="133786.19">11271 16933 0,'0'-35'31,"0"0"16,-17 35-16,-1 0-15,18 17-16,-35-17 16,35 71-16,0-53 15,0 17-15,0 0 0,0-17 16,0 17 0,17-35-1,1 0 1,-18-35-1,53 0 1,-53 17-16,0-17 0,0-1 16,0 19-16,-18-19 15,-17 36 1,0 36 0,-1-1-16</inkml:trace>
  <inkml:trace contextRef="#ctx0" brushRef="#br0" timeOffset="134245.44">11465 16969 0,'0'35'47,"0"-17"-47,0 17 16,0 0 0,18-35-1,17 0 1,0-35-1,-52 35 17</inkml:trace>
  <inkml:trace contextRef="#ctx0" brushRef="#br0" timeOffset="134777.62">11677 16581 0,'0'17'31,"0"36"-31,0 18 15,0-18 1,0 17-16,0 1 0,0-18 16,0-36-16,0 36 15,0-70 32,0-1-31,18-17-16,-18-1 15,35 36-15,-35-17 16,17 17 0,36 0-16,-17 0 31,-19 0-15</inkml:trace>
  <inkml:trace contextRef="#ctx0" brushRef="#br0" timeOffset="135677.91">12171 16863 0,'17'0'78,"19"0"-62,34 17-16,1-17 15,-1 36-15,1-36 16,-36 0-16,-17 17 16,17-17-16,0 0 15,-35 36 32,-17-36-47</inkml:trace>
  <inkml:trace contextRef="#ctx0" brushRef="#br0" timeOffset="136307.66">12559 16739 0,'0'-35'16,"0"106"46,0-1-62,0 1 16,0-18-16,0 0 16,0-1-16,0-34 15,0 17 1,0-70 15,0 17-15,18-17-16,-18-35 15,0-1-15,0 0 16,0 19-16,0 16 16,0 54 15,35 17-31,-35-17 16,35 17-16,-35 18 15,35-35-15,-35 17 16,36 18-1,-36-18 32,-36-35-47,-17 0 0,1 18 16,16-18-16,-17 0 16,18 35-16</inkml:trace>
  <inkml:trace contextRef="#ctx0" brushRef="#br0" timeOffset="137988.1">13511 16545 0,'0'-35'47,"0"17"62,-17 18-93,-19 0-1,19 0 1,-18 0 0,17 18 15,-17-18-31,-1 18 15,19-18 17,17 35-17,-36-35-15,36 35 16,-52-35 0,52 18-16,-36 17 15,36 0 1,-17-35-16,17 18 15,-36 35 1,36-18 0,0-17-16,0 35 15,-35-53 1,35 35-16,0 0 16,0 18-1,0-17 1,18-36-16,-18 52 15,35-16 1,0-1 0,-17-17-1,35 35 1,-18-53-16,0 35 0,-17-35 16,17 0-1,1 35-15,-19-35 0,36 0 16,-35 0-1,17-18-15,0 18 0,1-52 16,-19 52-16,18-71 16,1 53-16,-1-17 15,-35 0-15,71 0 16,-71-18-16,35 17 16,-35-17-16,0-17 15,0 17-15,0 0 16,-35 0-16,-36 18 15,0 35-15,-17-35 16,0 35-16,18 0 0,-1 0 16,-17 0-16</inkml:trace>
  <inkml:trace contextRef="#ctx0" brushRef="#br0" timeOffset="141545.41">22454 9578 0,'36'0'110,"-19"0"-110,54-18 0,-1 18 15,1 0-15,17-53 16,36 53-16,-36-35 15,-18 35-15,-17 0 16,-35 0-16,17 0 16,-88 0 46</inkml:trace>
  <inkml:trace contextRef="#ctx0" brushRef="#br0" timeOffset="141997.51">22490 10125 0,'17'-18'31,"18"18"-31,1 0 16,17-35-16,0 35 16,-18 0-16,18 0 15,-18 0-15,-17 0 16,17 0-16,-17 0 15</inkml:trace>
  <inkml:trace contextRef="#ctx0" brushRef="#br0" timeOffset="143016.31">23389 9402 0,'0'0'0,"0"-18"15,0-17 1,0-1 0,0 19-1,0-19 1,0 72 46,0 52-62,0 35 16,0 18-16,0 36 0,-17 17 16,17-88-16,0 17 15,0-35-15,0-35 16,0-17-16,0-19 15,17-52 32,-17 0-47,0-54 16,0-16-16,0-1 16,0-53-16,0 18 15,0-35-15,-53-18 16,53 88-16,-53 0 0,53 53 15,0 35-15,18 18 47,35 0-47,-35 0 16,34 36-16,19-1 16,0 0-16,70 18 15,-36 18-15,-16-18 16,-1 35-16,-18-35 15,19 0-15,-54-1 16,18-16-16,-18-1 16,-35 0-16,35-17 15,-35 17-15,0 0 0,0 1 16,-35 17-16,-18 0 16,0 0-1,-53-1-15,18 19 0,-18-18 16,36-18-16,17-35 15,0 35 1,18-35 0</inkml:trace>
  <inkml:trace contextRef="#ctx0" brushRef="#br0" timeOffset="174848">13670 10231 0,'0'-18'15,"0"-17"95,-35 35-95,35-36 1,-18 36-16,-17 0 15,0-17 1,17 17-16,-17 0 16,-1 0-16,19 0 15,-18 0-15,17 0 16,-17 0-16,-1 0 16,19 0-16,-19 0 15,-16 0 1,16 0-1,-17 35 1,0 0 0,18 1-1,0-1-15,17 0 16,18 0 0,-35-35-1,35 71-15,-35-36 16,35-17-16,0 17 15,-18 0-15,18-17 16,0 17-16,0 1 16,0-19-16,0 19 15,0-19-15,0 18 16,0 1-16,0-19 16,0 19-16,0-19 0,0 19 15,0-1-15,0-18 16,0 19-16,0-19 15,0 36-15,0 0 16,35 0-16,-35-35 16,36 17-16,-36 0 15,52-17-15,-16 17 16,-19 1-16,19-1 16,-36-18-16,70 19 15,-34-1-15,-1 0 16,0 1-16,-17-19 15,17-17-15,18 53 0,-18-53 16,18 0 0,0 35-16,0-35 0,-18 0 15,18 0-15,0 0 16,-35-17-16,17 17 16,0-36-16,1 1 15,-19 0-15,18 0 16,1-1-16,-1 1 15,0-18-15,-17 18 16,17-18 0,0 18-16,-35-18 0,53 0 15,-53-18-15,0 18 16,0-35-16,-53-53 16,1-18-16,-54 1 15,35 52-15,-35 18 0,-35 35 16,18 53-16,35 0 15,35 0-15,-53 53 16,35-1-16</inkml:trace>
  <inkml:trace contextRef="#ctx0" brushRef="#br0" timeOffset="180851.75">22507 12435 0,'0'-35'47,"-17"106"16,17-36-63,-53 18 0,53 0 15,-18 0-15,18 0 16,0 17 0,35 1-16,1-1 0,16-17 15,37-18 1,-19 1-1,-17-36 1,-18 0 0</inkml:trace>
  <inkml:trace contextRef="#ctx0" brushRef="#br0" timeOffset="181144.67">22719 12718 0,'0'-36'31,"35"36"-16,0 0-15,18 0 16,0 0-16,-17-17 16,-19 17-16,36 0 15,-35 0 1</inkml:trace>
  <inkml:trace contextRef="#ctx0" brushRef="#br0" timeOffset="182217.43">22525 12330 0,'-18'-36'0,"18"1"16,0 17 15,0 36 47,-35 17-78,35 1 16,-53 16-16,53-16 0,-35 17 15,35 0 1,0 0-16,-36 141 31,54-124-31,17 1 0,18-18 16,0-1-16,0-16 15,18-1-15,-18-35 16,0 35-16,-1-35 16,19 0-16,0 0 15,-19 0-15,1-17 16,-17 17-16,-36-36 15,53 36-15,-53-70 16,0 52-16</inkml:trace>
  <inkml:trace contextRef="#ctx0" brushRef="#br0" timeOffset="182899.45">22401 12418 0,'0'-36'0,"0"1"31,0 18-15,36-36-1,52 0 1,-71 17-1,19 36-15,-1-52 16,18 52-16,-35-36 16,17 36-1,0 18 1,-35 17-16,0 0 16</inkml:trace>
  <inkml:trace contextRef="#ctx0" brushRef="#br0" timeOffset="183405.09">22419 12647 0,'53'0'47,"-18"0"-47,0 0 16,18 0-16,0 0 15,0 0-15,18 0 16,-18 0-16,-36 0 16,19 0-16,-1 53 31</inkml:trace>
  <inkml:trace contextRef="#ctx0" brushRef="#br0" timeOffset="184431.14">22966 13123 0,'35'-35'94,"-35"17"-79,53-17-15,-35 0 16,17 0-16,18-1 16,-18 36 15,-17 0-16,17 36 1,-35 16 0,0-34-1,-18-18-15,18 53 0,0-88 63,36 17-48,-1-17-15,18 35 16,-35 0 15,17 0-15,-35 70-16,35-34 16,-17-36-1,17 0-15,36 0 16</inkml:trace>
  <inkml:trace contextRef="#ctx0" brushRef="#br0" timeOffset="185720.14">24289 12206 0,'0'-18'31,"-18"18"-31,18 71 94,0 0-78,18 17-16,-18 53 15,0 35-15,0-52 16,0-36-16,0 0 0,35 0 16,-35-52-16,0-1 15,0-88 32,0 0-31,0 0-16,0 0 15,0 18-15,18 35 47,17 0-31,0 18-16,0 17 15,-17 0-15,-18-17 16,53 17-16,-53 0 16,0 1-16,0-1 15,-35 0 1,-18-35 0,0 0-1,0 0-15,-18 0 0,19 0 16,34 0-1,71-17 1</inkml:trace>
  <inkml:trace contextRef="#ctx0" brushRef="#br0" timeOffset="186949.48">24747 13000 0,'0'0'0,"0"-35"32,18 35-32,-18-36 93,-35 36-77,-18 36 0,53-1-16,-18 0 15,18 0 1,0 18-16,0 0 0,0-35 16,0 17-16,53-35 15,18 0 1,-54 0-16,54 0 15,-71-53 1,53 18-16,-53 0 16,35-1-16,-35-17 15,0 36-15,0-36 16,-35 0-16,35 35 16,-36 18-16,54 36 46,17-36-30,1 0 0,17 0-1,-53-18 1,52 18-16,-52-35 16,18-1-1,-36 89 32,18 0-47,0-35 16,0 35-1,0-18-15,36-35 16,17 0 0,-36 0-16,19 0 15,-1-18-15,0-17 16,-17 18-16,-18-19 15,35 1-15,-53 106 47,18-19-31,0 1-16,0-35 16,18 17-16,53 18 15,-54-53-15,54 0 16,-1 0-1,-17-17-15</inkml:trace>
  <inkml:trace contextRef="#ctx0" brushRef="#br0" timeOffset="187775.83">25665 12912 0,'35'0'15,"-53"0"48,1 17-48,-19 54 1,36-36-16,0 0 16,0 1-16,0-1 15,0-17-15,71-18 16,-36 35-16,36-35 15,-1 0-15,-17-18 16,35-52 0,-35 34-16,0-17 15,0-17-15,-18-1 16,18-34-16,-17-19 0,-36 1 16,70-54-16,-70 1 15,53-18-15,-53 53 16,0 17-16,0 54 15,0 52-15,0-17 16,-18 35 0,-17 0-1,17 35-15,-17 36 16,35-1-16,-70 18 0,70 36 16,-36-1-16,36 1 15,0 17-15,0-53 16,0 18-16,0-18 15,0-35-15,0 0 16,18 0-16,-18-18 16,35-17-1</inkml:trace>
  <inkml:trace contextRef="#ctx0" brushRef="#br0" timeOffset="188138.87">26317 12912 0,'18'35'16,"17"0"15,18-35-16,-18-17 1,-35-36 0,0 17-1,-17 36 1,-19 0 0,19 18-16,-19 17 0,36 18 15,-35 0 1,35-18-16,35 36 15,-17-36 1,17-35-16,1 0 16,-19 0-16,19 0 15,-19 0-15</inkml:trace>
  <inkml:trace contextRef="#ctx0" brushRef="#br0" timeOffset="189974.61">27411 12947 0,'0'-18'15,"35"18"-15,-70-35 63,17 35-47,-17 0-16,0 0 15,-1 18-15,-17-1 16,-35 71-1,88-17-15,0 0 16,0-36-16,0 18 16,36-18-16,-19-35 15,36 53-15,0-53 16,18 0 0,-36-18-16,0-17 0,0-18 15,-35 18-15,36-18 16,-36 0-16,0 0 15,0 0-15,-18 0 16,18 89 31,18-19-31,35-17-1,-18 0 1,-18 0-16,19 0 15,-1 0-15,0-17 16,-35-19-16,36 36 16,-36-53-16,0 71 47,-18 35-47,18-18 15,0 36-15,0-18 16,0-18-16,0 0 15,18 1 1,17-36 0,-17 0-1,-18-18-15,52-17 16,-52 17-16,36-17 16,-36-1-16,-18 36 31,18 53-16,-18-17-15,18 17 16,0-36-16,0 36 16,36-53-1,-1 0 1,36-35 0,-54 0-1,18-1-15,1 19 16,-1-19-16,-17 36 15,17-35-15,0 35 16,-35 35 15,0-17-31,0 17 16,0 18-16,0-35 16,0 17-16,0-17 15,0 17 1,18-35-16,17 0 15,0 0 1,-17-35-16,-18 17 16,53-17-16,0-71 15,-53 35 1,35 54-16,0 70 78</inkml:trace>
  <inkml:trace contextRef="#ctx0" brushRef="#br0" timeOffset="190654.26">28399 13194 0,'17'0'0,"36"0"32,-18-18-17,-35-17 1,18 35-1,-18-53-15,0-18 16,0 107 31,0 17-31,0-18-16,0 18 15,0-18-15,0-17 16,35 17-1,1-35-15,-1 0 16,0 0-16,0-18 16,-17 18-16,17-52 15,1 34-15,-19 18 0,19-53 16,-1 53 0,-35 35-1,0 18 1,0-35-16,0 17 15,0-17-15,0 17 16,0 0 0,35-35-16,0 0 15,1-17 1,-1-19-16,0 1 0,-35 17 16</inkml:trace>
  <inkml:trace contextRef="#ctx0" brushRef="#br0" timeOffset="191096.95">29228 12312 0,'0'70'16,"0"19"-16,0 69 15,0-16 1,0-1-16,-18 0 0,18-35 16,0-36-16,0-17 15,0-35-15,0-36 47,35-35-31,-35-17-16,53-19 15,-18 19-15,-35 35 16,36 35-16,-19 0 16,36 0-1,0 0 1,-35 0-1,17 0 1</inkml:trace>
  <inkml:trace contextRef="#ctx0" brushRef="#br0" timeOffset="191478.05">29475 13229 0,'17'0'32,"1"0"-17,17-17 1,-35-19-1,35 36 1,-35-17-16,-17 17 16,-19 0-1,19 0-15,-18 0 16,35 35-16,-53 18 0,53 0 16,0-18-1,0 0-15,35-35 0,18 53 16,-18-53-16,18 0 15,0 0-15,-18-35 16,-35 0-16</inkml:trace>
  <inkml:trace contextRef="#ctx0" brushRef="#br0" timeOffset="193692.69">23971 14235 0,'0'-18'15,"0"-17"95,0-1-79,-70 36-15,34-35-16,1 35 15,17 0-15,-17 0 0,0 0 16,-18 35-1,-35 18-15,17 18 16,18-1-16,-17 36 0,35 0 16,35-18-16,-36 36 15,36-1-15,18-35 16,17 18-16,0-35 16,18-1-16,0-34 15,18-1-15,-1-35 16,1 0-16,-36 0 15,18 0-15,-18 0 16,-17-18-16,17-17 16,-35 0-16,0 17 15,36-17-15,-36-18 16,0 0-16,-36 18 0,1-1 16,70 36 46,1 36-62,-1-36 16,0 0-1,18 0 1,-71 0 31,1 0-47</inkml:trace>
  <inkml:trace contextRef="#ctx0" brushRef="#br0" timeOffset="196504.63">24536 14922 0,'53'0'93,"17"0"-93,18 0 16,-35 0-16,18 0 16,-18 0-16,-18 0 15,0 36-15,1-36 16,-72 0 46,19 0-62</inkml:trace>
  <inkml:trace contextRef="#ctx0" brushRef="#br0" timeOffset="197152.5">25065 14711 0,'0'0'0,"0"17"63,0 36-47,0 18-16,0-1 15,-18-17-15,18-35 16,0 17-16,18-52 62,-18-19-62,35 19 16,-35-107 0,0 54-16,0 34 0,0-16 15,18 69 16,-18 1-15,53 17-16,-53 18 16,53 0-16,-18 0 15,-35-18-15,53 0 16,-53 1-16,17-36 16,-17 17-16,-17 19 46,-18-36-46,-18 0 0,0 35 16,17-35-16,1 0 16,53 35 15,52-35-31</inkml:trace>
  <inkml:trace contextRef="#ctx0" brushRef="#br0" timeOffset="198672.81">25629 14870 0,'0'-18'16,"0"-17"0,0-18-1,53 17 1,-53 1-16,71 0 16,-18 0-16,0-1 15,0 1-15,-36 17 0,18-17 16,1 0-1,-1 35-15,-35-35 0,18 35 16,17 0 15,-35 35-31,0 35 16,0-52 0,35 17-16,-35 18 15,0 0-15,0-35 16,18 35-16,-18-18 15,0-17-15,53 17 16,-53 0-16,53-17 16,-18 17-16,-17-35 15,17 53-15,0-53 16,18 35-16,-18-35 16,1 0-1,-1 0 1,-17 0-1,34 0 1,-52-17 0,36 17-16,-36-18 15,53 18-15,-53-53 16,53 53-16,-53-53 16,35 53-16,-35-35 0,35 0 15,-35-1 1,0 19-16,0-19 0,0 19 15,0-18-15,0-1 16,0 19-16,0-36 16,-35 53-1,0-36 1,17 36 0,-17 0-1,-18 0 1,53 18-16,-36-18 15,36 18-15,-52-18 0,52 35 16,-53-35 0,53 35-16,-36-35 0,36 18 15,-35-18-15,35 35 16,-18-35 0,18 53-16,-53-53 0,53 35 15,-52-35-15,52 53 16,-36-53-16,36 53 15,-53-53-15,18 18 16,0-18-16,35 35 16,-35-35-16,-18 35 15,0-35 1,53 18 0,-36-18-16,1 0 15,0 0-15,17 0 16,-17 0-16,17 0 0,-17 0 15,0-18-15,-18-17 16,18 0-16,-18 0 16,0-1-16,17 1 15,72 35 17,52 0-32,35 0 15,-34 0-15</inkml:trace>
  <inkml:trace contextRef="#ctx0" brushRef="#br0" timeOffset="210158.63">12453 13899 0,'0'36'125,"-18"17"-125,18 0 16,0 35-16,-35 18 15,35 17-15,0 18 0,0 18 16,0 17-16,0 18 16,0-17-16,-35-36 15,35-53-15,0-35 16,17 0-16,-17-18 16,18 0-1,-18-70 32,0-18-31,0 0-16,-18-53 15,18 1-15,0-54 16,0 18-16,0-18 16,0 53-16,0-17 0,0 35 15,0-18 1,0 17-16,0 37 0,0-19 15,0 0-15,18 1 16,-18-1-16,35 1 16,-35 35-16,36-18 15,-36 17-15,35 1 16,0 35 15,-35-18-31,53 18 16,-18 0-16,18 0 15,-17 0-15,17 0 0,17-35 16,18 35 0,18-70-16,53 34 0,-53 36 15,0-35-15,-18 35 16,0 0-16,18 0 16,-18 0-16,0-53 15,18 53-15,-18 0 16,0 0-16,36 0 15,-54 0 1,1 0-16,17 18 16,0-18-16,-17 0 15,-1 35-15,1-35 16,105 0 0,-87 0-16,-19 0 15,1 0-15,-18 0 0,17 0 16,1 0-16,-18 0 15,17 35-15,36-35 16,-18 0-16,0 0 16,18 53-16,-18-53 15,1 0-15,-1 0 16,0 0-16,0 0 16,53 0-1,-88 0-15,-17 0 16,16 0-16,1 0 15,-17 35-15,17-35 0,-18 0 16,0 0-16,18 0 16,0 0-16,0 0 15,0 0-15,17 0 16,-34 0-16,17 0 16,-1 0-16,19 0 15,-18 0-15,17 0 16,-17 0-16,-17 0 15,17 0-15,0 0 16,-18 0-16,0 0 16,18 0-16,-18 0 15,18 0-15,0-17 16,-18 17-16,1 0 16,-1 0-16,18 0 15,-18 0 1,18 0-16,0 0 0,-18 0 15,36 0-15,-1 0 16,1 0-16,-18 0 16,17 0-16,1-35 15,-1 35-15,1 0 16,-18 0-16,18 0 16,-1 17-16,1-17 15,-18 0-15,-18 0 16,18 0-16,-18 18 15,-17-18 1,17 0 0,-17 0-1,17 0 1,0 0 15,-17 0-15,17 0-1,-35-35 1,53 35-16,-35 0 16,17 0-16,-17 0 15,17 0-15,0 0 16,-17 0-16,17 0 16,-17 0-16,17 0 0,0 0 15,0 0 1,36 0-1,-18 0-15,-18 0 16,18 0-16,0 0 16,-18 0-16,18 0 15,-17 17-15,-1-17 16,0 0-16,0 0 16,-17 35-16,35-35 15,-18 0 1,-17 36-1,17-36 1,0 0 0,-17 0-1,17 0 1,1 17 0,-19-17 15,-17 36-31,35-1 15,-35-17 1,0 17 0,0 0-1,0-17 1,0 17-16,0-17 16,0 17-16,0 0 15,0-17-15,-17 17 0,17 0 16,0-17-16,0 35 15,-35-18-15,35 1 16,0-1-16,0-18 16,-18 19-16,18 17 15,0-18-15,0-17 16,-35 17-16,35 35 16,-36-17-1,1 0 1,35-17-16,-35 16 15,35-16-15,0-1 0,-18-17 16,18 35 0,0-1-1,0-16 1,-35-1 0,35 0-1,0 1 1,0-1-1,0 0-15,0 0 16,0 1 0,0-19-1,0 19 1,0-1 0,0 0-1,0 0 16,-35-35 48,17 0-64,-17 36 1,-18-36-16,53 17 15,-53-17 1,35 0-16,-35 0 0,-17 36 16,34-36-16,1 0 15,-18 0 1,36 0 0,-19 0-1,1 0 1,-18 0-1,0 0-15,-17 0 16,17 0-16,0 0 16,0 0-1,0 0 1,18 0-16,17-18 16,-17 18-16,-18 0 0,18-18 15,-36 18-15,1 0 16,-1 0-1,18 0-15,-17 0 0,34 0 16,19 0 0,-19 0-1,1 0 1,17 0-16,-17 0 16,17 0-16,-34 0 15,-19 0-15,18 0 16,0 0-16,18 0 15,-18 0 1,18 0-16,17 0 16,-17 0-16,17 0 0,-17 0 15,-18 0-15,18 0 16,-36 0-16,1 0 16,-19 0-16,36 0 15,-17 0-15,17 0 16,0 0-16,35 0 15,-34 0-15,34 0 16,-17 0-16,-1 0 16,19 0-16,-19 0 15,-17-35-15,18 35 16,-35 0-16,-1 0 0,1 0 16,17 0-1,-18 0-15,18 18 0,18-18 16,-18 0-16,0 0 15,35 0-15,-35 0 16,1 0-16,16 0 16,-17 0-16,0 0 15,18 0-15,0 0 16,0 17-16,17-17 16,-17 0-16,-18 0 15,35 0 1,-52 0-16,17 0 15,17 0 1,-17 53-16,1-53 0,-1 0 16,-18 36-16,36-36 15,-18 0-15,0 0 16,18 35-16,-18-35 16,0 0-16,18 0 15,-18 0-15,0 0 16,0 35-16,18-35 15,-18 0-15,0 0 16,35 0-16,-17 0 16,17 0-16,-17 0 15,-18 0-15,18 0 16,-18 0-16,0 35 16,18-35-16,-18 0 0,17 36 15,19-36 1,-19 0-16,1 0 0,18 0 15,-19 0-15,-34 0 16,52 0 0,-17 0-16,17 0 15,-17 0-15,0 0 16,17 0-16,-17 0 16,17 0-16,-17 0 15,0 0-15,17 0 16,-17 0-16,17 0 15,-17 0-15,-18 0 0,17 0 16,-16 0-16,16 0 16,1 0-16,-18-18 15,0 18-15,18 0 16,-18 0-16,-18 0 16,1 0-16,17 0 15,-18 0-15,1 0 16,35 0-16,-18 0 15,0 0-15,35 0 16,-35 0 0,18 0-1,35-35-15,-18 35 16,-17 0-16,-18 0 31,35 0-31,-34 0 0,34 0 16,-17 0-16,-1 0 15,19 0-15,-19 0 16,1 0 0,0 0-1,0 0 1,17 0 15,-17 0-15,17 0-1</inkml:trace>
  <inkml:trace contextRef="#ctx0" brushRef="#br0" timeOffset="213722.53">10283 16157 0,'-17'0'0,"17"53"109,0-18-109,0-17 16,0 35-16,0 0 15,17-18-15,-17 36 16,0 17-16,0 35 15,0 1-15,0-18 16,0 17-16,0 1 16,0-36-16,0-18 15,0 1-15,0-36 16,0 18-16,0-18 16,36-17-16,-36 17 15,0-70 32,0 0-31,-18-36-16,18-35 15,-35 18-15,35-35 16,-53-1-16,53 1 16,-35 17-16,35 18 15,0 0-15,0-1 16,0 19-16,0 35 15,0-18-15,0 0 16,17 17-16,-17 1 0,0-18 16,0 18-16,0 17 15,0-17-15,18 0 16,-18 17 0,35 18-1,-35-35 1,35 0-1,-17 35 1,17 0 31,18 0-31,-35 0-16,35-36 0,17 1 15,1 35 1,17-71-16,-17 71 0,-1 0 15,-17 0 1,-18 0-16,1 0 0,-19 0 16,19 0-16,-1 0 15,0 0-15,18 0 16,0 0-16,0 0 16,35 0-16,18-35 15,-18 35-15,-17 0 16,-18 0-16,-18 0 15,0 0-15,-17 0 0,17 0 16,0 0 0,1 0-16,-1 0 0,18 0 15,-35 0-15,17 0 16,-18 0-16,19 0 16,-1 0-16,-17 0 15,17 0-15,-17 0 16,17 0-16,0 0 15,-17 0-15,17 0 16,-17 0-16,17 0 16,0 0-16,-17 0 15,17 0-15,-17 0 16,17 0-16,0 0 0,-17 0 16,17 0-16,-17 0 15,17 0-15,0 0 16,-17 0-1,17 0-15,-17 0 0,17 0 16,1 0-16,-19 0 16,18 0-16,-17 0 15,17 0-15,1 0 16,-19 18-16,19-18 16,-1 0-16,-18 0 15,19 0-15,-19 0 16,19 0-16,-1 0 0,-17 0 15,17 0 1,-17 0-16,17 0 0,0 35 16,-17-35-16,17 0 15,18 0-15,-18 0 16,36 0-16,-1 0 16,-34 0-16,16 0 15,1 0-15,-17 0 16,17 0-16,0 0 15,-36 0-15,18 0 16,1 0-16,-19 0 16,19 0-16,-1 0 15,18 0-15,17 0 16,-17-18-16,-17 18 16,16 0-16,-16 0 0,-19 0 15,19 0 1,17 0-16,0 0 15,-18 0 1,-18 0-16,19 0 16,34 0-1,-52 0 1,17 18 31,-35 17-32,0 1-15,35 17 0,-35-18 16,0 18 0,0 17-16,0-17 0,0 18 15,0-1-15,0 1 16,0-18-16,0 17 16,0 1-16,0-1 15,0-17-15,0 18 16,0-1-16,0 1 15,0-36-15,0 18 16,0 0-16,0-18 16,0 18-16,-17 0 15,17-17-15,0 16 16,0 1-16,-35 0 16,35-17-16,0 16 0,0-34 15,-18 17-15,18 1 16,0 17-1,0-36 1,0 36 0,0-18-1,0 1 17,-35-36-17,-1 0 32,19 0-47,-19 0 16,1 35-16,0-35 15,-18 35-15,18-35 16,17 0 0,-17 18-16,-1-18 0,19 0 15,-36 35-15,0-35 16,0 35-16,18-35 15,-18 36-15,0-36 16,18 0-16,-18 0 16,0 0-16,18 0 15,-18 0-15,-18 0 16,18-18-16,18 18 0,-18 0 16,-18 0-1,-17 0-15,-18 0 0,-35 35 16,53-35-16,0 0 15,-18 36-15,53-36 16,-35 0-16,-18 0 16,18-18-16,0 18 15,0 0-15,17 0 16,0-35-16,-17 35 16,-18 0-16,18 0 15,35 0-15,0 0 16,0 0-16,36 0 15,-18 0-15,-1 0 0,19 0 16,-19-36 0,1 36-16,0-35 0,-18 35 15,-18 0-15,18 0 16,-17 0-16,-18 0 16,-1 0-16,-16 0 15,52 0-15,-35 0 16,-1 0-16,-34 0 15,35 0-15,17 0 16,18 0-16,18 0 16,-18 0-16,0 0 15,18 18-15,17-18 16,-17 0 0,53-18 30,34-35-30,-16 53-16</inkml:trace>
  <inkml:trace contextRef="#ctx0" brushRef="#br0" timeOffset="-211492.39">22490 13864 0,'0'0'0,"0"-35"31,0 88 32,35 35-48,-35 0-15,0 36 16,0-1-16,0 1 16,0 17-16,0 0 15,0 35-15,0-17 16,-35 0-16,35-53 16,0-18-16,0-35 0,0-18 15,0-17 1,0-71 31,0-18-47,0-17 15,0-18-15,0-17 16,0-36-16,0 18 16,0 17-16,0 36 15,0 0-15,0 17 16,0 18-16,0 18 15,0 0-15,0 0 16,0-18-16,0 17 16,0 19-16,0-19 15,0 1 188,0 18-187,0-36 0,0 17-1,0 1 1,0 0-16,0 17 16,0-17-1,17 35 1,-17-18-16,0-17 31,35 35 63,-35-35-94,18 35 15,35 0 1,-18 0-16,1 0 16,17 0-16,-1 0 15,1 0-15,18 0 16,-1 0-16,-34 0 16,17 0-16,0 0 0,-36 0 15,18 0 1,1 0-16,-19 0 0,19 17 15,-1-17-15,-17 0 16,35 0-16,-1 0 16,-16-17-16,17 17 15,0 0-15,-18-36 16,18 36-16,-18 0 16,-17 0-16,17 0 15,18 0-15,-18 0 16,18 0-16,18 0 15,-18 0-15,-1 0 0,1-17 16,0 17-16,-35 0 16,17 0-16,-17 0 15,35 0-15,-18 0 16,0 0-16,18 0 16,0 0-16,18 0 15,-18 0-15,0 0 16,-1 0-16,37 0 15,-36 0 1,-36 0-16,36 0 16,0 35-16,-35-35 15,35 0-15,17 0 16,-35 0-16,36 0 0,0 0 16,17 0-16,18-18 15,-1 18-15,1-35 16,-18 35-16,-17 0 15,0-35-15,-19 35 16,-16 0-16,17 0 16,0 0-16,-1 0 15,37 0-15,16-35 16,-16 35-16,-19 0 16,1 0-16,-36-36 15,0 36-15,1 0 16,-19 0-16,19 0 15,-1 0-15,124 18 32,-124-18-32,18 0 0,-18 0 15,-17 0-15,17 0 16,-35 18 0,18-18-1,-18 35 1,53-35-1,-18 0 1,0 35 0,18-35-1,-18 0-15,-17 0 16,35 35-16,-18-35 16,0 0-16,1 18 15,-1-18-15,-17 0 0,17 53 16,0-53-16,0 35 15,-17-35-15,17 0 16,-35 18-16,36-18 16,-36 35-1,35-35 1,-35 35 0,0 1-1,0 34 1,0-34-1,0-1-15,0 35 0,0 1 16,0 17-16,0 0 16,-18 18-16,18-18 15,0 1-15,0-1 16,0 0-16,0 0 16,0-17-16,0-1 15,-35-17-15,35-18 16,0 18-16,0 0 15,-35 0-15,35-35 16,0 17-16,0-17 16,0 35-1,0-18 17,-36-35-17,36 18 1,-17-18 15,17 35-31,-53-35 16,35 0-16,-35 0 15,-17 35-15,17-35 16,35 0-16,-35 0 16,0 0-16,36 0 15,-19 0-15,19 0 16,-36 0-16,0 0 15,-18 0-15,-17 0 0,0 0 16,-18 0-16,-17 0 16,35 0-1,-18 0-15,35-18 0,-17 18 16,0 0-16,-36 0 16,1 0-16,35 0 15,-36 0-15,18 0 16,-52 0-16,34 18 15,1-18-15,34 0 16,1 0-16,18 0 16,17 0-16,-18-18 15,1 18-15,-1 0 16,1-35-16,-1 35 16,18 0-16,-18 0 0,-17-35 15,-18 35-15,54 0 16,-1-35-16,0 35 15,17 0-15,-34-36 16,-1 36-16,1 0 16,-18 0-16,-1 0 15,1 0-15,-35 0 16,-1 0-16,1 36 16,52-36-16,-17 0 15,0 0-15,17 0 16,36 0-16,0 0 15,105 0 32,1 0-47</inkml:trace>
  <inkml:trace contextRef="#ctx0" brushRef="#br0" timeOffset="-200488.57">13882 14587 0,'-18'-53'16,"36"106"-16,-36-158 0,-17 52 15,35 17 1</inkml:trace>
  <inkml:trace contextRef="#ctx0" brushRef="#br0" timeOffset="-200320.53">13458 13688 0,'0'0'0,"-88"-53"16,53 18 0,35 17-16,-53-17 15,53-18-15</inkml:trace>
  <inkml:trace contextRef="#ctx0" brushRef="#br0" timeOffset="-197961.52">8343 2769 0,'-17'0'16,"17"18"109,17 35-110,-17 0-15,0 0 16,0-18-16,35 18 15,-35-18-15,0 0 16,36-35 0,-36-17 31</inkml:trace>
  <inkml:trace contextRef="#ctx0" brushRef="#br0" timeOffset="-197475.26">7937 2646 0,'18'0'94,"-18"-35"-94,35 35 16,18 0-16,18-53 15,-1 17-15,19 36 16,16-70-16,-16 70 16,-19 0-16,1 0 15,-18-18-15,-18 18 16,0 0-16,1 0 15,-19 0 1</inkml:trace>
  <inkml:trace contextRef="#ctx0" brushRef="#br0" timeOffset="-196992.56">8220 3193 0,'0'0'0,"-18"0"31,-17 0-15,70 0 31,18 0-47,-18-18 16,18 18-16,0 0 15,18-53-15,-1 53 16,1-35-16,-36 35 15,0-35-15,1 35 16</inkml:trace>
  <inkml:trace contextRef="#ctx0" brushRef="#br0" timeOffset="-196365.52">8890 2910 0,'0'-17'15,"0"-19"17,-18 36-32,-17 0 15,0 0 1,35 18-1,-53 35-15,53 18 16,0-36-16,0 18 16,0-36-16,0 19 15,53-36 17,-18-18-32,-35 0 15,71-34-15,-36-37 16,-35 36-16,53-17 15,-53-1-15,0 1 0,0-1 16,0 18-16,0 0 16,0 18-1,0 106 17,35-1-32,-35 1 15,35 87 1,-35-105-1,0-17-15,36-19 16,-1-17 31</inkml:trace>
  <inkml:trace contextRef="#ctx0" brushRef="#br0" timeOffset="-196035.19">9260 2963 0,'0'-35'32,"36"35"-17,-36-53-15,0 35 16,-18 71 46,18-17-62,0 17 16,0 0-16,18-1 16,-18-34-16,17-18 15,-17 35-15,53-35 16,-17 0-16,-19-35 15,36-18-15,-18 0 16</inkml:trace>
  <inkml:trace contextRef="#ctx0" brushRef="#br0" timeOffset="-195869.63">9560 2240 0,'0'0'0,"0"71"0,-53-36 16,36 18 0,17-18-1</inkml:trace>
  <inkml:trace contextRef="#ctx0" brushRef="#br0" timeOffset="-195338.03">9825 2787 0,'0'-18'0,"-18"-17"32,-17 35-17,17 18 1,18 17-1,-35 35-15,35 1 16,0-18-16,0-18 16,0 1-16,0-1 15,35-35 17,-35-18-32,53-17 15,-53 17-15,18-17 16,-18 0-16,0 17 15,0 53 17,35 1-32,-35-1 15,35-35-15,1 53 16,-19-53-16,19 17 16,-1-17-16</inkml:trace>
  <inkml:trace contextRef="#ctx0" brushRef="#br0" timeOffset="-194909.41">10054 2893 0,'35'0'16,"18"-36"-1,-17-16-15,-1-1 16,-17 0-16,17-18 16,18 1-16,-53-1 15,35 1-15,-35-19 16,0 1-16,0 0 16,-53 17-16,18 18 15,0 53 1,-18 36-1,53 52-15,0 53 16,0 35-16,0 71 0,0-17 16,53-1-16,-1-35 15,-16-71-15,-36-52 16,53 0 0,-53-36-1,0-70 16,0 17-31</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9:37:05.657"/>
    </inkml:context>
    <inkml:brush xml:id="br0">
      <inkml:brushProperty name="width" value="0.05292" units="cm"/>
      <inkml:brushProperty name="height" value="0.05292" units="cm"/>
      <inkml:brushProperty name="color" value="#FF0000"/>
    </inkml:brush>
  </inkml:definitions>
  <inkml:trace contextRef="#ctx0" brushRef="#br0">19456 670 0,'0'18'1188,"35"35"-1173,-35-36 1,35 36-16,-35 0 16,53 18-16,-53-1 15,53-34-15,-53 17 16,18-18-16,-18 0 16,35-17-16,-35 17 15,0-17-15,53-18 16,-53 53-16,18-53 0,-18 53 15,35-53-15,-35 35 16,35-35-16,-35 35 16,18-35-1,17-35 48,-35-18-48,35 18-15,-35-18 16,0 0-16,53-18 16,-53 18-16,35-17 0,-35-1 15,36 1-15,-36 17 16,35 17-16,-35 1 16,18 35-1,-18-35-15,35 35 47,-35-18-47,0 36 47,-18 17-47</inkml:trace>
  <inkml:trace contextRef="#ctx0" brushRef="#br0" timeOffset="2176.01">20161 1305 0,'18'0'219,"17"0"-203,0 0-16,18 0 15,0-35-15,0 35 16,-18 0-1,-35-18-15</inkml:trace>
  <inkml:trace contextRef="#ctx0" brushRef="#br0" timeOffset="5087.92">22278 600 0,'0'0'0,"0"35"203,0-17-187,18 35-16,-18 17 16,35 1-16,-35-1 15,35 1-15,-35-18 16,53 0-16,-53-18 15,35 0-15,-17-35 16,-18 18 0,35-18-1,0 0 1,-17 0 0,-18-53-16,35 18 15,-35 17-15,53-35 16,-53-18-16,53 1 15,-53-1-15,53 1 16,-53 17-16,35 35 16,-35-17-1,18 35 1,-18-35 0,35 17 15</inkml:trace>
  <inkml:trace contextRef="#ctx0" brushRef="#br0" timeOffset="5873.52">22948 900 0,'0'17'140,"0"1"-124,0 17 0,0 0-16,0-17 15,0 17-15,35-17 16,-35 17-16,0 1 16,0-19-16,0 18 15,0-17-15,0 17 16</inkml:trace>
  <inkml:trace contextRef="#ctx0" brushRef="#br0" timeOffset="6443.4">22895 1058 0,'18'0'140,"17"0"-140,0 0 16,1 0-16,-1 0 16,0-35-16,-17 35 15,35 0 1,-18 0 0,-35-35 15,0 17-16</inkml:trace>
  <inkml:trace contextRef="#ctx0" brushRef="#br0" timeOffset="12024.77">21114 1182 0,'-18'0'47,"36"0"203,35 0-235,0 0-15,-36 0 16,36 0-16,-18 0 16,-17 0-16,35 0 15,-18 0 1,-35-18 78</inkml:trace>
  <inkml:trace contextRef="#ctx0" brushRef="#br0" timeOffset="12781.46">21043 1517 0,'35'0'140,"18"0"-140,18 0 16,-1 0-16,-17 0 15,0 0-15,-17 0 16,-19 0-16,19 0 16,-72 0 46</inkml:trace>
  <inkml:trace contextRef="#ctx0" brushRef="#br0" timeOffset="56410.28">22190 5521 0,'-18'0'453,"-17"0"-453,0 0 16,-1 0-16,19 35 15,-19-35-15,36 36 16,-53-36-16,53 52 15,-17-52-15,17 53 16,-36-53-16,36 53 16,0-17-16,-35 16 15,35-16-15,0 34 16,0 1-16,18-1 16,-18 1-16,53-18 15,-53-35-15,53-18 16,-18 35-16,-17-35 0,17 0 15,-17 0 1,17 0-16,0 0 0,-17-18 16,35-35-1,-53 18 1,0-106 0,-36 88-1,1 18-15,0 35 16,70 17 31,-17-17-47,17 0 15,0 36 1,-17-36-16,35 0 16,-18 0-1,-35-18-15</inkml:trace>
  <inkml:trace contextRef="#ctx0" brushRef="#br0" timeOffset="57010.49">22648 5927 0,'18'0'47,"53"-36"-16,-36 36-31,-18 0 15,19 0-15,-1 0 16,-17 0-16,35 0 16</inkml:trace>
  <inkml:trace contextRef="#ctx0" brushRef="#br0" timeOffset="57219.77">22701 6085 0,'36'0'15,"16"0"1,-16 0-1,-1 0-15,-17 0 16,17-35-16,0 35 16</inkml:trace>
  <inkml:trace contextRef="#ctx0" brushRef="#br0" timeOffset="59650.68">23336 5715 0,'53'0'141,"18"0"-141,-18 0 15,0 0-15,-1 0 16,-34 0-16,17 0 0,1 0 15,-19 0 1,-34 0 62</inkml:trace>
  <inkml:trace contextRef="#ctx0" brushRef="#br0" timeOffset="60672.61">24095 5468 0,'0'35'78,"0"18"-62,0 0-16,0 35 16,0 1-16,0-19 0,0-17 15,0-18-15,0 1 16,0-1 0,0-53 15,0-17-16,0 0-15,0-18 16,0-18-16,0-17 16,0-18-16,0-17 15,-18 17-15,18 35 16,0 54-16,0-19 16,0 1-1,35 35-15,1-53 16,-19 53-16,19-35 15,16 35 1,-16 18 0,-36-1-16,35 18 15,-35 1-15,0-19 16,0 19-16,0-1 16,0-17-16,0 17 15,-18 0-15,1-17 16,-19-18-1,36 35-15,-17-35 16,17-18 15,0 54 1,0-1-17,35 18-15,0-18 16,-35 18-16,53-18 15,-53 1-15,36-19 16,-36 36 0,17-53-16,-17 35 15,0-17 32</inkml:trace>
  <inkml:trace contextRef="#ctx0" brushRef="#br0" timeOffset="61510.38">24589 5786 0,'0'-18'32,"35"18"-1,-35-35-16,18 35 1,17 0 0,-35 17-1,35-17-15,-35 18 16,0 35 0,0-18-1,-18-17-15,18 17 16,-35 0-16,35-17 0,0 35 31,35-53-31,-17 0 0,17 0 16,-17 0-1,17 0-15,18 0 16,-53-18-16,18 18 16</inkml:trace>
  <inkml:trace contextRef="#ctx0" brushRef="#br0" timeOffset="62134.17">23971 6456 0,'53'-35'62,"18"35"-46,17 0-16,0 0 16,-17 0-16,-18 0 15,17 0-15,-17 0 16,-18 0-16,18 0 15,-17 0-15,-19 0 16,18 0 0,-35-36-1</inkml:trace>
  <inkml:trace contextRef="#ctx0" brushRef="#br0" timeOffset="63146.46">24042 6897 0,'0'17'78,"0"19"-62,0 34-16,0 1 15,0-18-15,0 0 16,0 0-16,0-36 16,0 18-1,0-70 32,0 0-31,0-18-16,-35-53 15,35-17-15,0 17 16,0 35-16,0 36 16,0 17-16,17-17 15,36 35 1,-35 0-16,17 0 16,-17 0-16,17 0 15,0 0-15,-17 0 16,35 35-1,-53 18 1,0-17 0,0-1-1,-36 0-15,-16 0 16,16-17-16,-17 17 16,0-35-16,1 36 15,69-36 48,18 35-48,-17-35-15,35 53 16,0-18-16,0 18 16,-18-35-16,-17 17 15,17 0-15,18 18 16,-53-35 15,0-36 16,35-52-31</inkml:trace>
  <inkml:trace contextRef="#ctx0" brushRef="#br0" timeOffset="63364.88">24659 7038 0,'0'88'0,"0"-35"16,0-18-1,0 18-15,0-18 0,0-17 16,18-18 0,-18 35-16</inkml:trace>
  <inkml:trace contextRef="#ctx0" brushRef="#br0" timeOffset="80840.42">22102 8855 0,'0'-18'62,"-36"-17"-31,1 35-15,-18 0 0,35 17-1,-17 19-15,0-19 16,0 36-16,-1 18 16,1-1-16,0 1 15,-1 35-15,36-18 16,-35-17-16,35 17 15,18 18-15,17-1 16,18-52-16,0 0 16,0-35-16,0-18 0,-18 0 15,18 0-15,0 0 16,-35 0-16,17 0 16,-18 0-1,-17-53-15,0 35 16,0-17-16,0-36 15,-52 19 1,16 52 0,54 0 31,35 0-32,-36 0 1,19 0-1,-36-36-15</inkml:trace>
  <inkml:trace contextRef="#ctx0" brushRef="#br0" timeOffset="81389.2">22560 9331 0,'0'0'0,"18"0"63,17 0-63,0 0 15,-17 0-15,17 0 16,1 0 0</inkml:trace>
  <inkml:trace contextRef="#ctx0" brushRef="#br0" timeOffset="81587.95">22542 9596 0,'18'0'16,"0"0"-1,17 0-15,18 0 16,-35 0-1,17 0-15,0 0 16</inkml:trace>
  <inkml:trace contextRef="#ctx0" brushRef="#br0" timeOffset="87347.88">10125 7532 0,'0'-18'47,"35"-17"109,0 0-140,-17 35-16,17-53 15,18 35-15,0-17 16,18-18-16,-1-18 16,36 18-16,-35 18 0,-1 0 15,1 0 1,-1 35-16,1-53 0,35 0 16,-18 17-16,123-34 31,-87 17-31,-1-18 0,-17 18 15,-35 18-15,-1 0 16,36 0-16,-35 35 16,-1-71-16,1 71 15,-18 0-15,17-35 16,1 35-16,-1 0 16,1-35-16,0 35 0,-1-53 15,-35 53 1,18-53-16,0 53 0,18-18 15,-1 18 1,-34 0-16,16 0 0,-16-35 16,-19 35-16,19 0 15,17 0 1,-53-35 78</inkml:trace>
  <inkml:trace contextRef="#ctx0" brushRef="#br0" timeOffset="88356.81">13406 6068 0,'0'17'156,"0"36"-156,0-17 16,0-1-16,0 0 16,0 0-16,35-17 15,-35 35 1,17-53-16,-17-53 62,0 18-46,-17-18-16,17-18 16,-53 1-16,53-1 15,-35 18-15,35 36 16,0-19-1,17 36 32,19 0-31,-1 18-16,0-18 16,0 35-16,1-35 15,-19 36-15,19-36 16,-1 52-16,0-16 15,-35-1 1,0-17 0,0 35-1,-18-18 1,-17-17-16,0 17 16,17 0-16,-17 0 15,0 1-15,-18-1 31,88-35 16</inkml:trace>
  <inkml:trace contextRef="#ctx0" brushRef="#br0" timeOffset="91823.47">10866 8819 0,'35'0'312,"-18"36"-280,19-1-17,-1-35 1,-35 53 0,35-53-16,18 18 15,18-18 1,-71 35-16,53-35 15,-36 0-15,19 53 16,-1-53-16,-35 17 16,35-17-16,-35 36 15,53-36-15,-53 35 16,53-35-16,0 35 16,-18-35-1,-35 18-15,35-18 16,-17 0-16,-18 35 15,53-35-15,-18 0 16,-17 35-16,17-35 16,0 0-16,-17 18 15,35-18-15,0 35 16,0-35-16,-35 36 16,17-36-16,18 35 15,-36-35-15,19 0 16,17 35-16,-18-35 15,18 0-15,0 0 16,0 35-16,-18-35 16,18 0-16,0 0 15,0 0-15,0 0 16,-1 0-16,-16 0 0,17 0 16,0 0-16,-18 0 15,18 0-15,17 0 16,-17 0-16,18 0 15,-18 0-15,0 0 16,-18 0-16,0 0 16,-17 0-16,17 0 15,0 0-15,-35-17 16,36 17-16,-1 0 16,0 0-16,-17 0 15,17 0-15,-17-35 16,17 35-16,18 0 15,-35 0 17,-54 0 77</inkml:trace>
  <inkml:trace contextRef="#ctx0" brushRef="#br0" timeOffset="92638.83">13688 9207 0,'17'0'47,"-17"36"31,36-1-78,-36 36 16,0-18-16,0-1 15,35-34-15,-35 17 16,0-17-16,0-71 62,0-17-62,0 17 16,0-36-16,-18-16 16,18 34-16,-35 53 15,35 36 48,53-18-63,-18 71 15,-17-36-15,17 0 16,18 18-16,0-18 16,-18-17-16,-17 17 15,17 1-15,0 16 16,-35-34 0,0 17-1,-52 18 1,-19-53-1,0 53-15,1-53 16,17 35-16,18-35 16,-18 36-16,17-36 15,89-18 17</inkml:trace>
  <inkml:trace contextRef="#ctx0" brushRef="#br0" timeOffset="109164.06">25329 6032 0,'-35'0'32,"88"0"140,-35 0-172,17 0 15,0 0-15,-17 0 16,17-17-16,0 17 15,1 0 1,-1 0 0,-17 0-1,-18 17 32</inkml:trace>
  <inkml:trace contextRef="#ctx0" brushRef="#br0" timeOffset="109545.8">25294 6279 0,'35'0'31,"1"0"-31,-19 0 16,19 0-16,-19 0 16,19 0-16,-1 0 15,-18 0-15,19 0 16</inkml:trace>
  <inkml:trace contextRef="#ctx0" brushRef="#br0" timeOffset="114402.88">26423 5433 0,'0'-36'31,"0"54"1079,0 0-1095,0 35 1,0-36 0,0 19-16,0 17 15,35 17 1,-35-17 0,0-35-1,36-18 1,-36 53-1,0-18-15,17-35 16,-17 35-16,0 18 16,36-18-1,-36-17 1,35 35 0,-35-18 15,17-35 47,-17 18 0,0-36 16,36-17-79,-36 0-15,35-1 16,-35-34-16,35-1 0,-35 1 16,36-1-1,-36 18-15,0 18 0,35 0 16,-35-18-16,0 35 16,0-17-16,35-1 15,-35 1 1,18 35-16,-18-35 15,0 53 48,0-1-47</inkml:trace>
  <inkml:trace contextRef="#ctx0" brushRef="#br0" timeOffset="115192.53">26952 6032 0,'0'-17'31,"0"-18"32,-17-1-48,-1 36 1,-17 0 15,-1 18-15,36 17-1,0 18 1,0-35-16,18-18 16,-18 53-16,35-18 15,1 0 1,-19 1-1,-70-36 79,18 0-94,35 35 0,-18-35 16</inkml:trace>
  <inkml:trace contextRef="#ctx0" brushRef="#br0" timeOffset="115852.74">26441 6456 0,'35'0'62,"0"0"-62,18 0 16,18 0-16,-18 0 0,17 0 16,-17 0-1,-18 0-15,1 0 0,-1 0 16,-17 0 0</inkml:trace>
  <inkml:trace contextRef="#ctx0" brushRef="#br0" timeOffset="119197.31">26670 6756 0,'0'53'188,"0"0"-188,0 17 15,35 18-15,-35 0 16,36-17-16,-36 0 16,0-19-16,35 1 15,-35-35-15,17 17 16,19-52 31,-1-36-47,0 17 15,1-16 1,-1-19-16,0 0 0,0-17 16,-35 35-16,53 18 15,-53 0 1</inkml:trace>
  <inkml:trace contextRef="#ctx0" brushRef="#br0" timeOffset="119706.88">27270 7285 0,'0'35'32,"0"-53"46,0 1-63,0-18 1,-71 70 15,36 18-31,35 0 16,-35-18-16,35 18 16,17-18-16,1-35 15,35 35-15,0-35 16,-18 0-16,18-35 15,-18 0-15,0 0 16,1-18-16</inkml:trace>
  <inkml:trace contextRef="#ctx0" brushRef="#br0" timeOffset="121625.71">26547 4833 0,'-36'0'47,"1"0"-32,17 0 1,-17 18-1,0-18 1,35 17 0,-18-17-16,-17 36 15,0-1 1,-1-17 0,19 34 15,-19 19-31,36-36 15,-35-35-15,35 53 16,-35 18 0,35-36-1,-35-35-15,35 53 16,0 0 0,-18-36-16,18 19 15,0-19-15,0 19 16,-35-1-16,35 36 15,0-54 1,-36 18 0,36 18-1,0-17 1,0 17 0,0-1-1,-35-52-15,35 18 16,0 35-1,0 18 1,0-19 0,0-16-16,-18-1 15,18-17-15,0 52 16,0-34-16,0-19 16,0 18-16,0 1 15,0-19-15,0 19 16,0-1-16,0-17 15,0 17-15,0-18 16,0 19-16,0-1 16,0-17-16,0 17 15,0-17-15,0 17 16,0 0-16,0-17 16,0 17-16,0-17 15,36 35-15,-36 0 16,0-18-16,0 18 15,35 0-15,-35 0 0,35-36 16,-35 36-16,36 0 16,-36 18-16,52 17 15,-16-18-15,-36 1 16,53-1-16,-53-17 16,53 0-16,-53-35 15,35 17-15,-35-17 16,35 17-16,-35 18 15,0-88 48</inkml:trace>
  <inkml:trace contextRef="#ctx0" brushRef="#br0" timeOffset="122662.06">27711 4851 0,'0'0'0,"0"-36"16,0 19-1,-18 17 1,53 0 62,18 53-62,-17 17-16,16 18 15,-16 1 1,17 16-16,-18 19 0,0 35 15,18-1-15,-53-34 16,71 35-16,-71-18 16,35 18-16,-35 17 15,0 18-15,0-35 16,0-18-16,0 18 16,0-54-16,0 19 15,-18-1-15,18 1 16,-70-18-16,70-18 0,-53 0 15,53-35 1,-35 0-16,35 0 0,0-36 16,-18 19-1,18-72 32,0 1-47</inkml:trace>
  <inkml:trace contextRef="#ctx0" brushRef="#br0" timeOffset="129627.33">23424 9190 0,'0'35'16,"36"-35"93,17-35-93,0 0-16,17-18 15,-17 0-15,0 0 16,-18 35-16,0-35 16,-17 18-16,17-18 15,-35 18-15,53-18 16,-53 18-16,0 105 78,0 1-78,0 17 0,0 0 16,0 36-16,0-36 15,0-18-15,0-34 16,0-1-16,0 18 15,0-88 48</inkml:trace>
  <inkml:trace contextRef="#ctx0" brushRef="#br0" timeOffset="130116.65">24412 9102 0,'0'35'62,"0"-17"-62,0 34 16,0 1-16,0-17 16,0 17-16,0 0 15,0-36-15,0 36 16</inkml:trace>
  <inkml:trace contextRef="#ctx0" brushRef="#br0" timeOffset="130355.29">24253 9313 0,'36'0'16,"17"0"0,-18 0-16,0 0 15,0 0-15,-17 0 16,17 0-16,-17 0 15,-18-35 32</inkml:trace>
  <inkml:trace contextRef="#ctx0" brushRef="#br0" timeOffset="132771.66">24765 8749 0,'0'35'109,"0"-17"-109,0 35 16,0 35-16,0 0 15,0 0-15,0 18 16,0-53-16,0 0 16,0-18-16,0-17 15,0-53 32,0-1-47,0 1 16,0-36-1,0-17-15,0 0 0,0 0 16,0 17-16,0 1 16,0 17-16,0 35 15,0-17-15,18 0 16,17 17-16,0-17 15,18-1-15,-35 36 16,17-35-16,18 35 16,0 35-1,-53 1 1,35-1-16,-35-17 0,0 35 16,0-18-1,-18 18-15,18-18 0,-70 0 16,35 1-16,-1-36 15,1 35-15,17-35 16,-34 0 0,34 0-1,18 53 32,18-18-47,-18 18 16,52 0-16,-16-18 15,-36 0-15,53 1 0,-53-19 16,35-17 0,-35 36-16</inkml:trace>
  <inkml:trace contextRef="#ctx0" brushRef="#br0" timeOffset="133193.1">25312 9102 0,'0'-36'16,"17"36"15,19 0-15,-19 0-1,19 0 1,-36 18 15,0 35-15,-18-18-16,18 18 0,-53 0 15,53-35-15,0 35 16,0-36 15,35-17-15,1 0-16,-19 0 15,-17-17-15</inkml:trace>
  <inkml:trace contextRef="#ctx0" brushRef="#br0" timeOffset="133686.37">24765 9684 0,'35'0'62,"18"0"-46,18 0-16,35 0 16,17 0-16,1 0 15,-36 0-15,0 0 16,-35 0-16,-36 0 0,36 0 31</inkml:trace>
  <inkml:trace contextRef="#ctx0" brushRef="#br0" timeOffset="134525.62">24959 10037 0,'0'52'63,"0"1"-48,0 18 1,-35-1-16,35-17 16,-36 18-16,36-1 0,-35-17 15,35-35-15,0-53 63,0-1-63,0-34 15,0-18-15,0-36 16,35 18-16,-35 54 16,53-19-16,-35 36 15,-18-1 1,35 36-16,18 0 15,-53 18 1,35-18-16,1 35 0,-1-17 16,-35 17-1,0 1 1,-35-36 0,-1 17-16,19-17 15,-18 35-15,-1-35 16,19 0-16,-19 0 15,19 0 1,17 36 15,0 17-31,88 0 32,-70-36-32,34 18 0,-16 1 15,-19-36 1,19 53-16,-1-18 15,-35-17 1,35-18 62</inkml:trace>
  <inkml:trace contextRef="#ctx0" brushRef="#br0" timeOffset="134795.26">25541 10266 0,'0'0'0,"0"53"15,0-18 1,0 36-16,0-19 16,0 1-16,0 0 0,0 0 15,0-17 1,0 34 0</inkml:trace>
  <inkml:trace contextRef="#ctx0" brushRef="#br0" timeOffset="139169.94">9366 9543 0,'18'35'563,"17"-35"-532,0 0-15,-17 0-1,17 0 1,-35 18 0,18-18-16,17 0 15,-35 35 1,53-35-16,-35 0 15,-18 35-15,35-35 16,0 0 0,-35 18-1,18-18-15,17 0 16,-35 35-16,36-35 16,-36 18-1,35-18-15,0 35 16,-17-35-1,-18 35 1,35-35 0,-35 18-16,35-18 15,-35 35 1,18-35-16,-18 35 16,35-35-1,1 18 1,-19-18-1,-17 53-15,35-53 16,1 35 0,-19-35-1,-17 18-15,53-18 16,-53 35 0,18-35-1,-18 35-15,35-35 0,-35 18 16,35-18-16,1 35 15,-1-35 1,-35 53 0,35-53-16,-35 18 15,18-18-15,-18 35 16,35-35 0,-35 35-16,35-35 0,-35 18 15,36-18-15,-36 35 16,35-35-16,-35 18 15,18-18-15,-18 35 16,35-35-16,-35 36 16,18-36-16,-18 17 15,53-17-15,-53 35 0,52-35 16,-52 18-16,18-18 16,-18 35-16,35-35 15,-35 53-15,36-53 16,-36 18-16,17-18 15,-17 35-15,36-35 16,-36 18-16,17-18 16,-17 35-16,35-35 15,-35 53-15,53-53 16,-53 35-16,36-35 16,-36 53-16,53-53 15,-53 53-15,52-53 16,-16 53-16,-19-53 0,-17 35 15,53-35-15,-53 53 16,53-53-16,-53 53 16,36-53-16,-36 35 15,52-35-15,-52 53 16,53-53-16,-53 53 16,36-35-16,17 35 15,-53-18 1,52 0-16,1 36 15,-17-71 1,-1 53-16,-17-53 16,17 53-16,0-53 15,-17 35-15,17-35 0,0 53 16,1-53-16,-19 53 16,19-53-16,16 53 15,-16-18-15,-1-35 16,18 35-16,-18-35 15,18 53-15,-18-53 16,18 36-16,0-36 16,0 35-16,-18-35 15,18 0-15,0 0 16,35 35 0,-35-35-16,0 35 15,-17-35-15,34 0 16,-17 36-16,18-36 0,-36 0 15,18 0-15,0 0 16,-18 0-16,18 0 16,0 0-16,-18 0 15,18 0-15,0 0 16,-18 0-16,0 0 16,-17 0-16,17 0 15,1 0-15,-1 0 16,0 0-16,18 0 15,-35 0-15,17 0 16,-17 0-16,35 0 16,-18 0-1,0 0 1,18 35 0,-18-35-16,1 0 15,-1 0 1,0 0-16,-17 0 15,17 0-15,-17 0 16,17 0-16,0 0 16,-17 0-16,35 0 15,-36 0 1,19 0-16,-1 0 16,-17 0-16,17 0 0,0 18 15,-17-18 1,17 0-16,36 35 15,-54-35 1,36 35-16,0-35 16,-18 0-1,-70 35 157,0 1-156</inkml:trace>
  <inkml:trace contextRef="#ctx0" brushRef="#br0" timeOffset="140385.91">14852 12012 0,'0'35'78,"0"-17"-62,0 53-16,-18 17 16,18 0-16,-35 18 15,35-36-15,0-17 16,-35-35-16,35 17 16,0-52 15,0-19-16,0-17-15,0-17 16,0-36-16,0-53 16,0 18-16,0 71 15,0 34-15,0 1 16,35 70 31,-17 1-32,17 16-15,0-16 16,0 34-16,-35 1 16,53-18-16,-53 0 0,36-36 15,-36 19-15,0-1 16,0 0 0,0 0-1,-18-35-15,-88 71 31,53-71-31,0 35 16,0-35-16,1 0 16,-1 0-16,35 0 15,-17 0 1,35-17 0</inkml:trace>
  <inkml:trace contextRef="#ctx0" brushRef="#br0" timeOffset="147987.17">21167 12171 0,'0'-18'0,"0"-17"125,-53 0-94,17 35-31,19 0 15,-18 0-15,17 0 16,-17 0-16,-1 0 16,19 0-16,-19 17 15,1-17-15,18 53 16,-19-18-16,-17-17 16,18 17-16,0 1 0,17-1 15,-17 18 1,35-18-16,-53 18 0,53 18 15,0 17-15,0-18 16,0-17-16,35 18 16,0-18-16,36-18 15,-18 0-15,-18-35 16,18 36-16,0-36 16,0 0-16,-18 0 15,1 0-15,-36-18 16,35 18-16,-35-35 15,35 35-15,-35-53 16,0 0 0,0 0-16,-35 0 15,35 35-15,-35 18 0,35-35 16,0 70 15,35-35-15,-35 18-1,35-18-15,0 0 16,1 0 0</inkml:trace>
  <inkml:trace contextRef="#ctx0" brushRef="#br0" timeOffset="148541.67">21502 12594 0,'17'0'47,"1"0"-32,17 0-15,1-17 16,-19 17-16,19 0 16,-19 0-16,18 0 15,-52 0 48</inkml:trace>
  <inkml:trace contextRef="#ctx0" brushRef="#br0" timeOffset="148776.04">21431 12823 0,'18'0'15,"17"0"1,-17 0-16,35 0 16,0 0-16,-18 0 15,0 0-15,0 0 16</inkml:trace>
  <inkml:trace contextRef="#ctx0" brushRef="#br0" timeOffset="151228.75">22154 12594 0,'53'-17'172,"-17"17"-172,-1-36 15,-17 1-15,17 0 16,0-1-16,0-17 15,1 36-15,-19-18 16,-17-1-16,53 1 16,-53 17-16,35-17 15,-35 53 48,0 17-63,0 36 15,0-1-15,-17 1 16,17-18-16,0 17 16,0-17-16,-35 0 15,35-35-15,0 17 16,0-17 0</inkml:trace>
  <inkml:trace contextRef="#ctx0" brushRef="#br0" timeOffset="151699.5">22260 12947 0,'0'-18'0,"18"18"47,17-35-31,18 35-16,18 0 15,-1 0-15,-35-18 16,36 18-16,0 0 16,-1 0-16,-35-35 0,1 35 15,-1 0 1,-53-35 46,-17 35-46</inkml:trace>
  <inkml:trace contextRef="#ctx0" brushRef="#br0" timeOffset="153057.44">22049 12594 0,'17'0'78,"1"0"-62,35 0 0,0 0-1,-18-35-15,-17 35 16,-18-35-16,53 35 16,-53-36-16,35 36 15,-35-35-15,53 35 16,-53-35-16,53 35 15,-53-53-15,17 53 16,-17-53-16,36 0 16,-36 35 15,35 18 94,-35-35-125,35 35 31,-35-18-15,18 18 15,-18-35 0,0 70 47,0 18-62,0 0 0,0 18-16,0-1 15,0-17-15,0 0 16,0 0-16,0-35 16,0 17-16,0 18 15,0-35 1</inkml:trace>
  <inkml:trace contextRef="#ctx0" brushRef="#br0" timeOffset="153995.54">22154 13017 0,'18'-17'141,"35"17"-141,-18 0 15,1 0 1,-1-35-16,-18 35 16,36 0-16,0 0 15,-17-18-15,16 18 16,1 0-16,0-35 16,-17 35-16,17 0 15,-1 0-15,-34 0 16,17 0-16,-17 0 15,35 0 1,-18 0 0,-35-36 124,-17 36-124</inkml:trace>
  <inkml:trace contextRef="#ctx0" brushRef="#br0" timeOffset="154917.15">22507 12629 0,'0'71'140,"0"-53"-140,0 17 16,35 0-16,-35-17 15,0 17 1,0 0 0</inkml:trace>
  <inkml:trace contextRef="#ctx0" brushRef="#br0" timeOffset="161951.6">20937 12718 0,'36'0'250,"17"0"-234,-53-36-16,35 36 16,0 0-1,-17 0 1,17 0 0,-53 0 93,-17 0-93,0 0-1,52 0 95,1 0-110,17 0 0,1 0 15,-19 0 1,-17-17-16,36 17 31,-72 0 16,1 17-31,0-17-16,-18 0 15,18 0-15,17 0 16,36 0-1,34 0 1</inkml:trace>
  <inkml:trace contextRef="#ctx0" brushRef="#br0" timeOffset="197193.26">9948 10989 0,'0'-18'16,"36"18"234,-19 0-235,-17 18 1,36-18 0,-1 35-1,-18-35 1,-17 18-16,36-18 15,-19 35 1,19 0 15,-36-17-15,35 17-16,-35 18 31,35-35-31,-35 35 16,18-53-1,-18 53-15,0 0 16,35-53-16,-35 17 16,0 19-1,35-36-15,-35 35 16,0 18 0,18-53-16,-18 53 15,0-18 1,35-35-16,-35 53 15,0 0 1,18-53-16,-18 35 16,0 18-16,35-53 15,-35 53-15,0-35 16,0 17 0,35 0-16,-35-17 0,0 17 15,0 0-15,36-17 16,-36 17-16,0-17 15,17 17-15,-17 0 16,0-17-16,36 17 16,-36 1-16,0 17 15,0-36-15,35 36 16,-35-18-16,0-17 16,0 17-16,35 1 0,-35-19 15,0 19-15,36-19 16,-36 18-16,0 1 15,17-19-15,-17 19 16,0-1-16,35-17 16,-35 17-16,0 0 15,36-17-15,-36 17 16,0 0-16,35-17 16,-35 17-16,0 0 15,35 1-15,-35-1 16,0 0-16,18-17 15,-18 17-15,35 1 0,-35-19 16,0 18-16,35 1 16,-35-19-16,0 19 15,36-1-15,-36-17 16,0 17-16,17 0 16,-17-17-16,0 17 15,0-17-15,36 17 16,-36 0-16,0-17 15,35 17-15,-35 0 16,0-17-16,53 17 16,-53 1-16,35-1 15,-35-17-15,18 17 16,-18 0-16,35 0 0,-35 18 16,35 0-16,-35-18 15,36 1 1,-36-1-16,35 0 0,-35-17 15,35 17-15,-35 0 16,18 1-16,-18-1 16,35 0-16,-35 18 15,35-17-15,-35 16 16,36-16-16,-36-19 16,35 19-16,-35-1 15,18 0-15,-18-17 16,52 17-16,-52 0 0,53 1 15,-53-19 1,53 19-16,-53-1 16,53 0-16,-53-17 0,18 17 15,-18-17 1,53 17-16,-53 0 0,53 1 16,-53-19-16,53 18 15,-53 1-15,35-36 16,-35 53-16,70-18 15,-34-35-15,-1 35 16,0 0-16,-17-35 16,17 53-16,0-17 15,-17-36-15,-18 17 16,71-17-16,-36 36 16,0-36-16,-17 0 0,17 35 15,0-35-15,-17 0 16,17 0-16,1 35 15,34-35 1,-52 0 0,17 18-16,0-18 15,-17 0-15,17 0 16,1 35-16,-19-35 16,18 0-16,1 0 15,-19 0-15,19 35 16,-1-35-16,-17 0 15,34 0-15,1 0 16,-17 0-16,34 0 0,-17 0 16,-18 0-1,18 0-15,0 0 0,-17 0 16,16 0-16,1 0 16,-17 0-16,17 0 15,-1 0-15,-16 0 16,17 0-16,-18-17 15,-17 17-15,17 0 16,0 0-16,0 0 16,1 0-1,-19 0 17</inkml:trace>
  <inkml:trace contextRef="#ctx0" brushRef="#br0" timeOffset="198324.31">13988 15311 0,'0'70'125,"0"36"-109,0-18-1,0 0-15,0 18 0,0-53 16,0 18-16,0-18 15,0-36-15,0-34 63,0-36-47,0-18-16,0-17 15,0-36-15,-53 36 16,53 18-16,0 17 0,0 35 15,17 36 48,36 52-47,-17-17-1,-1 0-15,0 35 16,0-17-16,1-18 15,-36-18-15,53 0 16,-53 1-16,35-36 16,-35 35-16,0 0 31,-53 0-15,0-35-16,-18 0 15,19 0-15,16 36 16,1-36-16,0 0 15</inkml:trace>
  <inkml:trace contextRef="#ctx0" brushRef="#br0" timeOffset="203235.75">20285 15734 0,'-36'0'16,"72"0"62,-1 0-62,-17 0-16,17-35 0,0-1 15,0 19-15,-17-36 16,70-53 0,-52 53-16,-1 0 15,-35 0-15,53-17 16,-53-1-16,0 18 15,35 0-15,-35 0 16,0-17-16,0 17 16,0 35-16,0-17 15,-18 35 1,1 0 15,17 18-31,-53 34 0,53-16 16,-35 34-16,35 19 15,-53 52-15,53 0 16,0-18-16,-36 1 16,36-36-16,0-18 15,0-17-15,0-35 16,0 17-16,0 1 16,18-36-1,-18-36 63</inkml:trace>
  <inkml:trace contextRef="#ctx0" brushRef="#br0" timeOffset="203789.63">20514 15734 0,'0'0'0,"0"-53"16,0 0-1,18 18 1,17 35-1,0 0 1,-17 0 0,17 17-1,-35 36 1,0 0 0,0-17-1,-18 16 1,-34-52-1,16 0 1,1 0 0,53 36 31,17-1-32,0-17-15,-17 17 16,17 0-16,36 18 15,-54-35 1,-17 17 15,0-53 16</inkml:trace>
  <inkml:trace contextRef="#ctx0" brushRef="#br0" timeOffset="204105.49">21008 15593 0,'0'-36'15,"18"36"1,17 0 0,0 0-16,0 0 15,1 0 1,17 0-1,-36 0 1,-17 18 15</inkml:trace>
  <inkml:trace contextRef="#ctx0" brushRef="#br0" timeOffset="204277.65">21026 15699 0,'17'0'0,"18"0"16,18 0-1,-17 0 1,-1 0 0</inkml:trace>
  <inkml:trace contextRef="#ctx0" brushRef="#br0" timeOffset="210150.37">21502 14887 0,'0'18'750,"0"17"-735,0 0-15,0 1 16,17 17-16,-17 0 16,0-18-16,0 18 15,0-18-15,36-17 16,-36 17-16,0 18 16,0-36 15,0-69 63,0-1-79,0 35 1,0-17-16,0 17 15,0-35-15,0 18 16,0 17-16,0-17 16,35 0-16,-35 17 0,0-17 15,35 35 1,-35-71-16,18 71 0,-18-35 16,35 35-1,-35-35-15,53-1 16,-35 36 15,17 0-15,-17 0-1,17 0 1,-35 18 0,35 35-1,-35-18 1,0 18-16,-35-53 15,35 53-15,-53-53 16,35 35-16,-52 1 16,17-36-1,18 0 1,35 35 62,17-35-62,-17 53-16,53-18 15,-53-17-15,53 17 0,-53 0 16,18-17-16,-18 35 16,35-18-16,0 18 15</inkml:trace>
  <inkml:trace contextRef="#ctx0" brushRef="#br0" timeOffset="210698.53">21996 15363 0,'0'-35'31,"17"35"-15,-17-17-16,36 17 15,-19 0 32,-17 35 0,0 0-47,0-17 16,-35 17-16,35 36 15,0-54 1,0 18-16,35 1 16,1-36-1,-19 0-15,18 0 16,1 0-16,-19 0 15,19-18-15,-1-17 16</inkml:trace>
  <inkml:trace contextRef="#ctx0" brushRef="#br0" timeOffset="211422.24">21502 15910 0,'17'0'63,"1"0"-48,17 0-15,18 0 16,-17 0-16,34 0 16,1 0-16,17 0 15,-35 0-15,17-17 16,-17 17-16,0 0 0,-18 0 15,1-36-15</inkml:trace>
  <inkml:trace contextRef="#ctx0" brushRef="#br0" timeOffset="212450.91">21502 16192 0,'17'0'93,"-17"36"-77,0 17-16,0-18 16,0 36-16,0 17 0,-17-35 15,17 0-15,0-36 16,0 18 0,0-52 30,0-1-30,-35-35-16,35-17 16,0-1-16,0 36 15,0-18-15,0 18 16,17 17-16,18-35 16,18 0-1,0 18 1,-17 35-1,-1 0 1,0 0 0,-17 0-1,-18 18 1,0 34 0,-36 19-1,19-36-15,-18-17 16,-1-18-16,1 53 15,0-53 1,-1 0-16,36 35 94,18-35-94,-18 35 15,53 1-15,-53-1 16,35 0-16,1 18 16,-36-35-16,35-18 15,-35 35-15,17-35 16,-17-18 62</inkml:trace>
  <inkml:trace contextRef="#ctx0" brushRef="#br0" timeOffset="212797.79">22013 16439 0,'18'0'15,"-18"36"32,0-1-47,0-17 16,0 17-16,0-17 15,0 17-15,0 0 16,0 0 0</inkml:trace>
  <inkml:trace contextRef="#ctx0" brushRef="#br0" timeOffset="214047.43">22560 15716 0,'35'0'172,"1"0"-172,-19 0 15,19 0-15,-19 0 16,36 0 0,-70 0 62</inkml:trace>
  <inkml:trace contextRef="#ctx0" brushRef="#br0" timeOffset="214318.14">22331 15981 0,'17'0'16,"36"0"-16,-35 0 16,17 0-1,-17 0-15,17 0 0,0 0 16,-17 0-16,17 0 16,-70 0 30</inkml:trace>
  <inkml:trace contextRef="#ctx0" brushRef="#br0" timeOffset="-210836.56">23089 15099 0,'0'0'0,"0"-35"16,0 17 0,0-17-1,0-1 48,0 89 15,0 18-78,0 17 16,0 0-16,-35 18 15,35-53-15,0 18 16,0-1-16,0-17 15,0-35-15,0 35 16,0-71 47,0 0-63,18-35 0,-18 0 15,0-17 1,0-18-16,0 0 0,53-1 15,-53-34-15,0 52 16,17 18-16,-17 18 16,35-18-16,-35 0 15,53 0-15,-53 36 16,36 17-16,-36-36 16,17 36-1,36 0 1,-53 36-16,53-1 15,-53 0-15,35 18 16,-35-18-16,0 1 16,0 17-16,-17 0 15,17-36-15,-53 19 16,0-1 0,18-35-16,-18 0 15,17 0 1,36-35-1,0 70 32,36-18-47,-36 36 16,53 18-16,-53-18 16,53 0-16,-53-18 15,53 18-15,-53-18 0,35 0 16,-35-17-16,35 35 15,-35-18 17</inkml:trace>
  <inkml:trace contextRef="#ctx0" brushRef="#br0" timeOffset="-210371.95">23742 15434 0,'0'0'0,"-18"35"63,18-17-63,0 17 15,0-17-15,0 35 16,18-53 15,0 0-15,34-18 0,-16-17-1,-36 88 32,0-18-47,0 0 16,0 18-1,17-53-15,-17 36 16</inkml:trace>
  <inkml:trace contextRef="#ctx0" brushRef="#br0" timeOffset="-209620.39">23177 15963 0,'18'0'63,"17"0"-48,1 0-15,-19 0 16,36 0-16,0 0 16,35 0-16,18 0 15,18 0-15,-19-17 16,-16 17-16,-19 0 16,-34 0-16,-1 0 15,0 0 1,-35-36 31,-18 36-16</inkml:trace>
  <inkml:trace contextRef="#ctx0" brushRef="#br0" timeOffset="-205757.72">23354 16439 0,'0'-35'46,"0"106"64,-18 17-110,18 0 15,0 0-15,-35-17 16,35-18-16,0-18 16,0 0-16,0-70 62,0 0-62,0-18 16,0-18-16,0-17 15,0 0-15,0 17 16,18 18-16,-18 18 16,0 0-16,17 35 15,-17-35-15,36 35 16,-36-36-16,35 36 16,0 0-1,18 0 1,-53 18-16,35 0 0,-35 17 15,0 0-15,0-17 16,0 17-16,0-17 16,-17 35-1,-19-53-15,1 53 16,17-53-16,-17 0 16,0 35-16,17-35 15,-17 0-15,17 0 16,18 35 31,18 0-32,-18 18-15,88 0 16,-88-18-16,71 18 0,-71-35 16,35-18-16,-35 53 15,35-53-15,-35-18 78</inkml:trace>
  <inkml:trace contextRef="#ctx0" brushRef="#br0" timeOffset="-205098.4">23865 16686 0,'0'-17'16,"36"17"30,17 0-30,-18 0 0,0 0 15,-35 35-15,-17 0-1,-36-35 1,17 0-1,36 18 17,0 17-17,18-35 1,-18 53-16,53-18 16,0 1-1,-18-1 1,-35 0-1,0-17 17,-18-18-32,-34 0 15,16 0 1,1 0-16,17 0 0,-35 0 16</inkml:trace>
  <inkml:trace contextRef="#ctx0" brushRef="#br0" timeOffset="-197012.87">25806 15081 0,'0'36'1500,"35"-1"-1500,-35 18 15,35 0-15,-35 0 16,0 17-16,36 1 16,-36-1-16,0-17 15,35-35-15,-35 17 16,0 0-1,17-35-15,-17 36 16,0 17-16,36-18 31,-36-88 32,35 0-63,-35-35 15,35-36-15,-35 1 16,88-1-16,-52 19 16,17 34-16,-18 0 15,-35 18-15,35 18 16,-35 0 0,0 0-1,35 35 1,-35-36-16,0 54 47,0 17-47,0 1 15</inkml:trace>
  <inkml:trace contextRef="#ctx0" brushRef="#br0" timeOffset="-196346.37">26352 15575 0,'-17'0'125,"-1"35"-109,18 1-1,0-1 1,0 0-16,0-17 0,0 17 16,0 0-16,0-17 15,53-18-15,-53 53 16,35-53-16,-35 35 16,18-35-1,-18 18-15,-18-18 63,-17 35-63,-18 0 15</inkml:trace>
  <inkml:trace contextRef="#ctx0" brushRef="#br0" timeOffset="-195699.38">26793 15593 0,'0'-36'16,"-35"36"281</inkml:trace>
  <inkml:trace contextRef="#ctx0" brushRef="#br0" timeOffset="-193699.55">26370 15681 0,'0'-18'140,"35"18"-124,-35-35 15,0 0 1,0 17 46,-17 18-78,-19 0 31,19 0 0,-18 35 16,35 1-31,0-19 15,-36 19-15,36-1 15,0-17-16,0 17 17,18-35-32,-18 35 15,18-35 1,-18 18 0,35-18-1,-35 35 1,35-35-1,-35 18 1,18-18 0,-18 35-16,0 0 47,35-35-32,-35 18 48,-18-18-63,1 35 31,-19-35-15,36 18-16,-35-18 15,18 0 1,-19 0-1,-17 0-15,18 0 32,0 0-32,52 0 156,1 0-140,-18 35-1,35-35 1,1 0-1,-19 0 17,19 0-17,-36-18 1,17 18 0,-17-17-16,35 17 31,-35-36-31,0 19 15,36-18 17,-36-1-1,0 19-15,0-19-1,0 19 1,-18 17-1,18-53-15,-35 18 16,35-1-16,-18 19 16,18-19-16,0 1 31,35 35 31,-17 0-46,35 0 0,0 0-1,-53 18-15,18-18 16</inkml:trace>
  <inkml:trace contextRef="#ctx0" brushRef="#br0" timeOffset="-192836.59">26917 15522 0,'-35'0'63,"-1"0"-32,19 0-15,-19 0-1,1 18 16,18-18-15,17 17 0,52-17 124,19 0-124,-53 0 0,17 0-16,18 0 15,-36 0 1,-52 36 93</inkml:trace>
  <inkml:trace contextRef="#ctx0" brushRef="#br0" timeOffset="-192335.88">26705 15840 0,'18'0'62,"17"0"-46,-17 0-16,17 0 16,18 0-16,-18 0 15,18-36-15,0 36 16,-35 0-16,17 0 15,-53 0 64,1 0-64</inkml:trace>
  <inkml:trace contextRef="#ctx0" brushRef="#br0" timeOffset="-188543.28">27411 15487 0,'35'0'78,"0"-18"-62,1 18-16,-1-53 15,-17 18-15,17 0 16,0-18-16,0 35 16,-35-17-16,71 0 15,-71-1-15,53 19 16,-53-18-16,35-18 16,-35 17-16,0-34 15,0-1-15,0 1 16,0 34-16,-17-17 15,17 18-15,-36 35 16,36-17 0,-35 17-16,0 0 15,-18 17 1,53 36 0,-53 0-16,53 0 15,-53 17-15,53 1 16,-35 0-16,35-18 15,0-1-15,0 19 16,0-18-16,0 35 16,0 18-16,0-18 15,0-35-15,0 0 16,0-18-16,17 1 16,-17-1-1,0-70 63,-17-18-62,17 35 0,0-35-1,0 18 1,0 17-16,0-17 15,17 0-15,-17 17 16,18-17-16,17-1 16,0 36-1,-17 0 1,-18 18 0,0 0-1,0 17 1,0 0-1,-35-35 1,0 0 0,35 35 46,0 1-46,35 17-16,-35 0 0,53-18 15,-53 18-15,35-18 16,-35-17-16,35-18 16,-35 35-16,0 0 47,0-52 15</inkml:trace>
  <inkml:trace contextRef="#ctx0" brushRef="#br0" timeOffset="-187882.17">28275 14781 0,'0'-17'16,"-18"34"46,1 36-46,-18 0-16,-18 18 15,0 52-15,17 36 16,36 0-16,-52-18 16,52 18-16,0-36 15,0-70-15,17 0 16,-17-18-16,35-17 16,1 35-16</inkml:trace>
  <inkml:trace contextRef="#ctx0" brushRef="#br0" timeOffset="-184514.67">28469 15134 0,'0'-17'47,"-17"17"0,17-36-16,0 54 985,0 0-1016,0 17 16,0 18-16,0 0 15,35 17-15,-35-17 16,35 18-16,-35-18 15,0-1-15,35-16 16,-35-1-16,0 0 0,36 1 31,-1-36 47,-35-18-78,53-35 16,-53-18-16,53 1 16,-53-18-16,53-53 15,-53 35-15,0 18 16,35 35-16,-35 0 0,0 17 16,0 1-1,35 35-15,-35-35 16,0 53 31,-17 17-32</inkml:trace>
  <inkml:trace contextRef="#ctx0" brushRef="#br0" timeOffset="-183436.91">28787 15769 0,'17'0'62,"1"0"-46,17 0-1,0 0 17,-35-35-32,18 35 31,-18-18-31,0-17 16,0-18-1,-53 53 1,18 0 15,0 18-31,35 17 0,-36 18 16,36-18-16,0 18 15,0 0-15,0-35 16,36 35 0,17-53-16,-1 0 15,-34 0 1,17-18-16</inkml:trace>
  <inkml:trace contextRef="#ctx0" brushRef="#br0" timeOffset="-182805.31">29069 15857 0,'0'-17'46,"18"17"-14,-18 17 61,-18 19-77,-17-1 0,35 18-16,0 0 15,0-36 1,35-17 0,-17 0-1,17 0 1,35-35-1,-34 35-15</inkml:trace>
  <inkml:trace contextRef="#ctx0" brushRef="#br0" timeOffset="-181774.57">29422 15681 0,'35'0'62,"0"0"-62,-17 0 16,17 0-16,-17 0 15,17 0 1,-17 0 0</inkml:trace>
  <inkml:trace contextRef="#ctx0" brushRef="#br0" timeOffset="-180889.87">29986 15152 0,'0'0'0,"0"-35"31,0-1 0,0 89 32,0-18-47,0 1-16,0 34 0,0 1 15,0-1-15,0-17 16,0 18-16,0-18 15,0-36-15,18-17 16,-18 36-16,35-36 31,0 0 1,1-18-17,-36 0 1,52-17-16,-16-18 15,-1 0-15,0-17 16,1-1-16,-1 1 0,0-1 16,0 18-1,-35 18-15,53 35 0,-53-35 16,18-1 0,-18 72 77</inkml:trace>
  <inkml:trace contextRef="#ctx0" brushRef="#br0" timeOffset="-179961.19">30233 15663 0,'0'18'63,"35"-18"-47,-17 0-1,17 0 1,1 0-1,-19 0 1,18 0 0,-35-18-1,0 1 17,-35 17-17,0 0-15,17 0 16,-17 0-16,-18 17 15,53 1-15,0 17 16,0 1-16,0-19 16,0 18-16,35-35 15,-35 36-15,53-36 16,-17 0 0,34-18-1</inkml:trace>
  <inkml:trace contextRef="#ctx0" brushRef="#br0" timeOffset="-179494.44">30692 15716 0,'0'53'47,"0"0"-47,0-18 15,0 18-15,0-17 16,0-19-16,0 18 15,35-35 17,-35-17-17</inkml:trace>
  <inkml:trace contextRef="#ctx0" brushRef="#br0" timeOffset="-178905.84">31274 14482 0,'0'-36'0,"35"89"78,0 18-78,-35 52 16,71 36-16,-71 17 15,0 54-15,0 34 16,0-17-16,0 0 16,-18-53-16,18-53 15,-70 0-15,70-88 16,-53 0-16,53 0 16,-36-18-16,36-17 15,-17-18 16,-18 0-15</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9:45:47.099"/>
    </inkml:context>
    <inkml:brush xml:id="br0">
      <inkml:brushProperty name="width" value="0.05292" units="cm"/>
      <inkml:brushProperty name="height" value="0.05292" units="cm"/>
      <inkml:brushProperty name="color" value="#FF0000"/>
    </inkml:brush>
  </inkml:definitions>
  <inkml:trace contextRef="#ctx0" brushRef="#br0">10654 12136 0,'0'0'15,"-18"0"-15,-35 0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10:52.543"/>
    </inkml:context>
    <inkml:brush xml:id="br0">
      <inkml:brushProperty name="width" value="0.05292" units="cm"/>
      <inkml:brushProperty name="height" value="0.05292" units="cm"/>
      <inkml:brushProperty name="color" value="#FF0000"/>
    </inkml:brush>
  </inkml:definitions>
  <inkml:trace contextRef="#ctx0" brushRef="#br0">9278 13264 0,'-18'0'203,"-17"0"-172,17 0-31,-17 0 32,0 0-17,0 0 1,-18 0 0,17 0-1,1 0 1,-18 36-1,0 17 1,18-18-16,35-17 16,-35 17-16,35 0 15,-35 18-15,35-18 0,0 18 16,-36 0 0,36-18-16,0 18 15,0-17-15,0-1 0,18 18 16,-18 0-16,70-18 15,-34 0-15,34 1 16,-17-36-16,0 35 16,0-35-16,-18 0 15,18 35-15,-18-35 16,-17 0-16</inkml:trace>
  <inkml:trace contextRef="#ctx0" brushRef="#br0" timeOffset="716.87">9490 13758 0,'-36'0'62,"36"36"-46,-52-1-16,52 18 15,-53-18-15,53-17 16,0 35 0,0-18 15,17-35-31,19 0 15,-36-18 1,17 18-16,-17-35 16,35 35-16,-35-18 15,36 54 32,-36-19-31,17-17-1,-17 53-15,36-53 0,-1 0 16,18 0 0,-18-35-1</inkml:trace>
  <inkml:trace contextRef="#ctx0" brushRef="#br0" timeOffset="1633.65">9754 13970 0,'0'35'79,"0"36"-79,0 35 15,0 17-15,0 1 16,0-19-16,0-16 15,0-36-15,0-18 16,36-35 0,-36-35 15,0-36-31,0 18 16,0-17-16,0-19 0,-18-34 15,18 17 1,-53 18-16,53 17 0,0 36 15,18 17 1,52 18 0,-35 0-16,-17 0 15,17 0-15,18 0 16,-53 36 0,53-36-16,-53 53 15,0-1 1,0-16-16,-35-1 15,17-35-15,-17 53 16,0-53-16,17 18 0,-17-18 16,0 0-1,52-53 17</inkml:trace>
  <inkml:trace contextRef="#ctx0" brushRef="#br0" timeOffset="1991.58">10054 13335 0,'0'0'0,"0"35"47,35 18-47,-35 18 15,36 52-15,-36 18 16,0 36-16,35-19 15,-35-69-15,35-19 16,-35-35-16,36-17 16,-36-36-1,0-34 1,0-19-16</inkml:trace>
  <inkml:trace contextRef="#ctx0" brushRef="#br0" timeOffset="2141.17">10107 13794 0,'18'0'16,"-1"0"-16,36 0 15,-35 0-15,17 0 16,18 0-16,-35 0 16,17-36-1,0 36-15</inkml:trace>
  <inkml:trace contextRef="#ctx0" brushRef="#br0" timeOffset="3649.86">10513 14252 0,'17'0'31,"19"0"-15,-1 0-1,-35-17-15,35 17 16,-35-36 0,18 36-16,-18-17 15,35-19 1,-35 1-1,-53 53 17,18-18-32,0 53 15,35-18-15,-53-17 16,53 17-16,0 0 16,0-17-16,0 17 15,35 18 1,0-53-16,1 0 15,-1 0-15,18-18 16,0-35-16,-18 0 16,0 1-16,-35 16 15,36-17-15,-36 18 16,0 0 0,0 88 15,0 0-31,0-18 15,0 18-15,0-36 16,35 19 0,0-36-1,18-53 1,-53 35-16,53-35 16,-53 18-16,0 17 15,0-17-15,0 0 16,0 52 15,0 19-31,0-1 16,0 0-16,0 1 0,35-1 15,0 18 1,-17-53 0,17-18 15,-35 0-31,53-34 15,-53 16-15,36 36 16,-1 0 0,0 18-1,0 35 1,18-18 0,-35-35-1,-18 18-15,35-18 16,-35 35-1,18-35 1,17 0 62,-35 18 157</inkml:trace>
  <inkml:trace contextRef="#ctx0" brushRef="#br0" timeOffset="23741.29">5309 9631 0,'0'17'203,"0"19"-172,0-1-15,0 0 0,0 18-16,0-18 15,0 18 1,0 0-1,0-35 1,0 17-16,0-17 16,0 35-1,-17 0 1,17 0-16,0-36 16,0 36-1,0-18 1,0 18-1,0 0 1,0 18 0,0-54-16,0 36 15,0-17 1,0-1 0,0 18-1,0-18 1,0 0-16,0 1 15,0-19-15,0 19 0,0 34 32,0-52-32,0 17 0,0-17 15,0 17-15,0 0 16,0-17-16,0 17 16,0 0-1,0 1 1,0-1-1,0-17 1,0 17 0,0-17-16,0 17 15,0 0-15,0-17 0,0 17 16,0-17 0,0 17-16,0 0 15,0-17 1,0 17-1,0 0 1,0 54 0,0-36-16,0-18 15,0-18-15,0 19 16,0-1-16,0-17 16,0 35-1,0 17 1,0-52-16,0 17 0,0 0 15,0 18 1,0-17-16,0-19 0,0 36 16,0 0-1,-18 18-15,18-36 16,0-18 0,0 19-16,0-19 0,0 19 15,0-1-15,0 0 16,0 1-1,0-19-15,0 36 16,0-18 0,0-17-1,18 17 1,-18 18 0,0-35-16,0 17 15,0 36 1,0-54-16,0 19 15,0-1-15,0-18 16,-18 19-16,18-1 16,0 0-16,0 1 15,0-19-15,0 36 16,0-18 93,-35-35-93,35-35-16</inkml:trace>
  <inkml:trace contextRef="#ctx0" brushRef="#br0" timeOffset="25651.59">5274 9437 0,'0'-35'16,"0"70"140,-18 18-156,18 17 16,-53 1-16,18-1 15,0 1-15,0-18 0,35-18 16,-36 0 0,36-88 30,18 36-30,-18-36-16,53 0 16,-18 0-16,0 18 15,-35 0-15,36-18 16,-36 0-16,35 35 16,-35-17-16,35-18 15,1 53 48,-36 18-48,17-18-15,18 52 16,-35-34 0,53 35-16,-17 0 15,-1 0-15,0 0 16,-17-18-16,17 0 15,0-35-15,1 53 16,-1-18 0,-35-17 15,-35-18-15,-1 0-1,1 0-15,-35 0 16,-1 0-16,18 0 15,35 0-15,-17 0 16,18 0 0,17 35 15,-36-35 0,-17 0-15</inkml:trace>
  <inkml:trace contextRef="#ctx0" brushRef="#br0" timeOffset="29199.76">5556 10601 0,'0'-35'32,"0"88"155,0-18-171,0 53-16,0 36 15,36 34-15,-36-17 0,0-17 16,0-54 0,35-17-16,-35-17 0,0-1 15,35-35 1,-35 35-16,0-52 78,18 17-78,-18-53 16,53 17-16,0 1 15,-1-53-15,19-18 0,-18 18 16,0-18-1,-18 0-15,-35 18 0,53 17 16,-53 19-16,0 16 16,35 36-16</inkml:trace>
  <inkml:trace contextRef="#ctx0" brushRef="#br0" timeOffset="54413.87">6562 8608 0,'0'35'422,"17"-35"-344,1 0-62,-18 35-16,53-35 15,-18 18-15,0-18 16,-17 35-16,17-35 16,1 0-16,-36 36 15,35-36-15,0 0 16,-17 0 0,-18 17-16,35-17 15,0 0 16,-17 0 1,-18 35-17,35-35 1,-35 36 109,-17-36-125,17 17 16,-36-17-16,36 53 15,-53-17-15,18-1 16,-18-18-1,18 19 1,0-1 0,-1-35-1,36 53-15,-35-53 16,35 18 0,-18-18-16,18 35 15,-35-35 1</inkml:trace>
  <inkml:trace contextRef="#ctx0" brushRef="#br0" timeOffset="59574.84">3933 15363 0,'0'-17'31,"0"34"125,0 72-140,0 34-16,0 1 16,0-1-16,0 1 15,0-72-15,0 1 16,0-17-16,0-19 15,18 19 1,-18-1 0,35-35-16,-35 35 15,36 0 1,-19-35 234,-17 53-109,0-35-126,0 17 1,0-17 78,0 17-63,0-52 141,36 17-157,-36-36-15,35 1 16,0-18-16,0 0 16,18-17-16,18-36 15,-1 0-15,-17 18 16,0-18-16,-17 35 15,-36 18-15,35 0 0,-35 18 16,0 0-16,17 35 16,-17-53-1,36 18-15,-1-1 16,18 1 0</inkml:trace>
  <inkml:trace contextRef="#ctx0" brushRef="#br0" timeOffset="61751.47">5521 16034 0,'0'-18'109,"-35"18"-78,-1 0-31,19 0 16,-36 0 15,18 35-15,35 1-1,-18-19-15,18 19 16,-35-1-16,35-18 16,0 36-16,0 0 15,0-17-15,0 17 0,0-18 16,35-18-16,-17-17 16,17 0-16,-18 0 15,36 0-15,0 0 16,0 0-16,-17-52 15,-1-1-15,0 0 16,0 0-16,1 17 16,-36 19-16,53-18 15,-53-1-15,0 19 16,17 17-16,-17-53 16,0 88 30,0-17-46,0 17 16,0 0-16,35-17 16,-35 17-16,0 0 15,0 1-15,36-1 16,-36 0-16,0-17 16,0 35-1,-36-53 32,-16 0-47,34 0 16,-17 0-16,-1 35 15,19-35-15,52 0 32</inkml:trace>
  <inkml:trace contextRef="#ctx0" brushRef="#br0" timeOffset="62322.55">6279 15469 0,'0'-17'16,"0"34"62,-17 89-63,17 0-15,0 17 16,-53 36-16,53-18 16,0-17-16,-35-18 15,35-36-15,0-35 16,0 1-16,0-19 16,0 19-1</inkml:trace>
  <inkml:trace contextRef="#ctx0" brushRef="#br0" timeOffset="62696.13">6174 15928 0,'17'0'47,"54"0"-32,35 0-15,-1-71 16,-52 71-16,18 0 16,-1 0-16,1-35 15,-18 35-15,-35 0 16,17 0 0,-70 0 46</inkml:trace>
  <inkml:trace contextRef="#ctx0" brushRef="#br0" timeOffset="63384.88">6491 16351 0,'-35'0'0,"52"0"47,19 0-16,-1 0-31,18 0 16,-35 0 0,-18-17-1,0-1 1,0-17 0,-36 35-1,-34 0 1,70 17-1,-53 36-15,53-17 16,0 16-16,0 1 0,35 0 16,0-35-16,1-18 15,-1 35-15,18-35 16,17 0-16,1 0 16,0-17-16,-19 17 15,1-36-15,-17 36 16,-19 0-16,-17-17 15,53 17-15,-18 0 32,-52 0 15,-18 0-32</inkml:trace>
  <inkml:trace contextRef="#ctx0" brushRef="#br0" timeOffset="72871.05">3775 11800 0,'0'36'266,"0"17"-250,0-18-16,0 0 15,0-17-15,0 35 16,0-18 15</inkml:trace>
  <inkml:trace contextRef="#ctx0" brushRef="#br0" timeOffset="73664.39">3722 11765 0,'-35'0'16,"35"-35"125,17 35-126,1 0 1,35-35-1,-18 35 1,-17 0-16,-18 17 16,35-17-16,-35 35 15,0-17-15,0 35 16,0 0 0,0-35-1,0 35 1,-18-53-16,18 35 15,-70-35-15,52 17 16,-35-17-16,18 36 16,17-36-16,-17 0 15,35 35 1,0-53 31</inkml:trace>
  <inkml:trace contextRef="#ctx0" brushRef="#br0" timeOffset="74671.95">4004 11836 0,'0'-36'0,"0"54"125,0 0-125,0 17 16,0 0-16,0-17 15,0 35 1,0-71 78,0-35-94,0 18 15,-18 0 1,18 17-16,0-35 15,18 53 32,17 0-31,18 0 0,-53 35-16,53-35 15,-53 36-15,0-1 16,0 0-1,0 18 1,0-18 0,-18-35-16,-17 36 15,18-36-15,-19 0 16,19 0-16,-19 0 16,-17 17-1,89-17 16</inkml:trace>
  <inkml:trace contextRef="#ctx0" brushRef="#br0" timeOffset="77055.32">4498 16069 0,'0'35'250,"0"1"-234,0-1-16,0 18 16,35 0-16,-35-18 15,0 18-15,0-18 16,0 0 0</inkml:trace>
  <inkml:trace contextRef="#ctx0" brushRef="#br0" timeOffset="77544.09">4374 16016 0,'0'-35'31,"36"35"0,17 0-15,-36 17-16,36 36 15,-18-35 1,-35 17-16,36-35 16,-36 53-16,0-35 15,0 35 1,-18-18-1,-52 0 1,34-35 0,36 18-16,-35-18 15,35 35-15,-53-35 16,53 18-16,-35-18 16,35-18 15,0-17-16</inkml:trace>
  <inkml:trace contextRef="#ctx0" brushRef="#br0" timeOffset="78007.37">4762 16051 0,'0'-35'16,"0"53"31,0 17-32,18-35 1,-18 53-16,0-18 15,0-17-15,0 17 16,0 18-16</inkml:trace>
  <inkml:trace contextRef="#ctx0" brushRef="#br0" timeOffset="78391.75">4692 15946 0,'35'0'47,"0"0"-31,-35 17-16,53 18 15,-53 18-15,0-17 16,36-1-16,-36 18 16,0 0-16,0-36 15,0 19-15,-18-1 16,18-17-16,-53 17 15,53 0-15,-35-35 16,0 53-16,-1-53 16,19 0-16,-19 18 0,1-18 15</inkml:trace>
  <inkml:trace contextRef="#ctx0" brushRef="#br0" timeOffset="82866.28">7867 16051 0,'-18'0'16,"71"0"124,18 0-140,-18 0 16,17 0-16,-17 0 16,-35 0-16,35 0 15,-18 0 16,-35-17 16</inkml:trace>
  <inkml:trace contextRef="#ctx0" brushRef="#br0" timeOffset="83429.66">8273 15840 0,'35'0'31,"-35"53"-31,0-18 16,0 35-16,0 1 15,0 0-15,0-54 16,0 18 0,0-87 15,0-19-16,0 18-15,0-17 16,0-1-16,0 36 16,35-1-16,-35 1 15,35 70 17,-35 1-17,36-19-15,-1 54 16,-35-1-16,71 36 15,-71-53-15,35 0 16,-35-18-16,0-17 16,-35-18 31,-18 0-32,17 0-15,-17 35 0,1-35 16,16 36-16</inkml:trace>
  <inkml:trace contextRef="#ctx0" brushRef="#br0" timeOffset="84418.25">9472 15293 0,'0'-35'0,"-35"35"78,35-36-31,0 54 141,0 35-173,17 17-15,-17 36 16,53 53-16,-53 17 15,0-17-15,0-53 0,36 0 16,-36-18-16,35-17 16,-35-36-16,18-35 15,-18 35-15,35-35 16,18-35 0,-18-36-1,36-70-15,-36-18 16,18 18-16,-18-70 15,18-1-15,0 18 16,-53 106-16,0 70 16,18 18 46</inkml:trace>
  <inkml:trace contextRef="#ctx0" brushRef="#br0" timeOffset="85215.57">10037 15857 0,'0'18'31,"0"17"-15,35 18-1,-35 0-15,0 35 0,0 18 16,0-18-16,0-35 16,0 0-1,0-18-15,0-17 16,0-71 31,0-17-47,0-19 15,0 1-15,0 0 16,0 17-16,0 19 16,0-1-16,35 17 15,0 36 1,-17 36-1,-18-19 1,35 19-16,-35-1 16,36 0-1,-54-35 17,-35 0-17,18 0 1,-1 0-1,54 35 17,-18 1-17,35 17 1,-35-1-16,0-16 0,36-1 16,-36 0-16,35-35 15,-35 36-15,18-36 31,-18-18 1</inkml:trace>
  <inkml:trace contextRef="#ctx0" brushRef="#br0" timeOffset="85681.36">10619 15998 0,'0'-17'0,"0"-18"31,-53 52 0,17 54-15,36-1-16,-35 18 15,35 1-15,0-19 16,0-17-16,0-35 16,35 17-1,1-35-15,-1 0 16,0 0-16,1 0 16,-36-18-16,52 18 0,-69 0 46</inkml:trace>
  <inkml:trace contextRef="#ctx0" brushRef="#br0" timeOffset="87420.45">11536 15998 0,'0'-35'62,"-18"35"-15,-35 18-31,53-1-1,-35 36-15,35 18 16,-35-1-16,35 1 15,0-18-15,0 0 16,35 0-16,-35-18 16,53-35-16,-35 0 15,17 0-15,0 0 16,0-35-16,-17-18 16,17 0-16,1 0 15,-1 18-15,-35-18 16,0 0-16,0 0 15,0 18-15,0-1 0,0 54 63,35 17-63,-35 1 16,0 17-16,35-18 15,-35 0-15,0 18 16,18-18-16,-18-17 15,0 17-15,0 1 16,-18-36 31,-17 0-31,0 0-16,17 0 15,-17 0 1</inkml:trace>
  <inkml:trace contextRef="#ctx0" brushRef="#br0" timeOffset="87803.98">11994 15646 0,'0'0'0,"18"0"62,-18 35-62,0 36 16,35 34-16,-35 19 16,0-1-16,0 18 15,0-17-15,0-54 0,0-34 16,0 17 0,0-71 30,0 0-46</inkml:trace>
  <inkml:trace contextRef="#ctx0" brushRef="#br0" timeOffset="88072.96">11977 16104 0,'17'-35'47,"36"35"-47,-17 0 16,17 0-16,-1-18 16,1 18-16,-35 0 15,17 0-15,-17 0 16</inkml:trace>
  <inkml:trace contextRef="#ctx0" brushRef="#br0" timeOffset="88484.86">12224 16387 0,'53'0'31,"-18"0"-15,-17 0-1,17 0 17,-35-18-32,-18 18 31,1 0-15,17 18-1,0 34-15,-36-16 16,36 17-16,36 0 15,-19-18-15,36-35 16,0 35-16,-18-35 16,1 0-16,-1 0 15,-17-18-15,17-17 0,0-18 16</inkml:trace>
  <inkml:trace contextRef="#ctx0" brushRef="#br0" timeOffset="110653.36">6650 8731 0,'0'-35'219,"-35"35"-63,52 0 0,1 0-140,35 0 0,0 0-1,-36 0-15,19 0 16,-36 18-1,17-18 1,19 35 15,-1-35-15,-35 18 0,17-18-16,19 0 15,-1 0 16,-35 35-15,0-18 47,-18 19-48,-17 17 1,0-18-1,0-17-15,17 17 16,-35 18 0,18-53-16,-1 53 15,19-53-15,17 53 16,-53-53-16,53 17 16,-35-17-16,35 35 15,-18-35 1,18 18 15,-35-18 0,52 0 16,-17-35-31</inkml:trace>
  <inkml:trace contextRef="#ctx0" brushRef="#br0" timeOffset="113797.52">21502 8731 0,'-35'0'125,"17"0"-47,18-17-62,-35 17-1,-1 0 32,36 17 62,18-17-109,-18 18 16,35-18 0,-35 35-1,18-35-15,17 35 16,0-35 0,-35 36-1,36-36-15,-1 35 16,0-35-1,-35 35 1,18-35-16,17 18 16,0-18-1,-17 35 1,17-35 0,-35 35-1,36-35 1,-36 18 109,-36 17-94,1-35-15,-18 36-16,18-36 15,-18 53-15,0-18 16,18-35-16,0 53 16,17-36-1,-17-17 1,35 36-16,-18-36 15,-17 0 32</inkml:trace>
  <inkml:trace contextRef="#ctx0" brushRef="#br0" timeOffset="123389.58">21890 8326 0,'0'17'219,"-18"36"-203,18-18-1,-35 18-15,35-17 16,0-19-16,0 18 15,18 1 1,34 17-16,-34-53 16,70 0-1,-70 0-15,17 0 16,-17 0 0</inkml:trace>
  <inkml:trace contextRef="#ctx0" brushRef="#br0" timeOffset="123973.52">21925 7937 0,'0'18'16,"0"35"93</inkml:trace>
  <inkml:trace contextRef="#ctx0" brushRef="#br0" timeOffset="168212.55">19191 15681 0,'0'-35'94,"-18"52"-16,18 1-63,-35 53 1,35-19-16,-35 1 16,35-17-16,0 17 15,0-1 1,0 1-16,0 18 0,0-18 16,0 0-16,35-36 15,0 19-15,18-1 16,-17-35-1,-1 0 17,18-53-32</inkml:trace>
  <inkml:trace contextRef="#ctx0" brushRef="#br0" timeOffset="168860.25">19173 15381 0,'0'-18'31,"18"54"32,17-36-47</inkml:trace>
  <inkml:trace contextRef="#ctx0" brushRef="#br0" timeOffset="169811.95">19526 16281 0,'0'-18'32,"18"18"30,-18 35-62,0 1 16,0-19-16,0 19 15,0-19 1,0-52 46,0 0-46,0-18-16,0 17 16,0-17-16,0 36 15,53 17 32,-53 53-31,53-18-16,-53 18 15,35 0-15,-35-18 16,0-17-16,0 17 16,0 36-16,-35-36 31,-1-35-31,1 35 0,18-35 16,-19 0-1,19 0-15,-36 0 16</inkml:trace>
  <inkml:trace contextRef="#ctx0" brushRef="#br0" timeOffset="170594.52">19897 16263 0,'0'-35'0,"0"88"78,0 0-63,0 17-15,0-17 16,0 0-16,0 0 16,0-35-16,0 17 31,0-70 0,0 17-31,0-35 0,0-18 16,-36-17-16,36 18 15,0-1-15,-35 36 16,88 70 46,-53 0-62,53 1 16,-53 17-16,53-18 16,-53 0-16,35-17 15,-35 17-15,0 18 16,0-18 0,-35-35-16,0 71 15,-18-36-15,17 0 16,19-35-16,-19 36 15,1-36 1,35-18 0,35-35-1</inkml:trace>
  <inkml:trace contextRef="#ctx0" brushRef="#br0" timeOffset="172480.95">20902 15875 0,'0'-18'0,"-53"18"46,18 0-30,17 0 0,-17 53-16,0-17 15,35 34-15,-36 1 16,36-1-16,0 1 16,0-36-16,18 18 15,0-18-15,35-35 16,0 0-16,-18 0 15,18-17-15,-18-19 0,0-17 16,1 18-16,-1-18 16,-35 0-16,17 18 15,-17 17-15,0-35 16,0 71 31,0 0-32,0 35-15,0 0 16,36-18-16,-36 18 16,0-18-16,35 0 15,-35 1-15,35-1 16,-52-35 31,-1 0-47,-17 0 15,17 0-15,-17 0 16,0 0-16,35 18 16,0-36-1,88-70 1</inkml:trace>
  <inkml:trace contextRef="#ctx0" brushRef="#br0" timeOffset="173080.98">21396 15593 0,'-18'0'16,"18"70"31,0 19-32,0 34-15,0 0 16,0-17-16,0 18 16,0-36-1,0-35-15,0 0 0,18-53 16,-18 17-16,0-69 47,0 16-47,0-17 15,0-17-15,-35-36 0,35 53 16,-53 0-16,53 18 16,0 17 15,35 18-31,-17 0 16,17-35-16,18 35 15,-18-35-15,18 35 16,0-36-16,0 36 15,-35 0-15,17 0 32</inkml:trace>
  <inkml:trace contextRef="#ctx0" brushRef="#br0" timeOffset="173479.91">21537 16298 0,'35'0'31,"1"0"-16,-1 0 1,-35-35-16,35 35 16,-35-53-1,0 35 1,-35 18 0,-18 18-1,18 17-15,35 36 16,0 17-16,0 0 15,53 1-15,-18-72 16,35-17-16,19 0 16,-1 0-16,18-17 15,-36-36-15,18-36 16</inkml:trace>
  <inkml:trace contextRef="#ctx0" brushRef="#br0" timeOffset="175797.36">22560 15981 0,'18'0'219,"-1"0"-219,54 0 16,17-35-16,18 35 15,-53 0-15,17 0 16,1 0-16,-36 0 15,1-18-15,-1 18 16,-53 0 78</inkml:trace>
  <inkml:trace contextRef="#ctx0" brushRef="#br0" timeOffset="176359.47">22684 16334 0,'35'0'63,"18"0"-63,0 0 15,0 0-15,-18 0 16,0 0-16,-17 0 16,52-36-1</inkml:trace>
  <inkml:trace contextRef="#ctx0" brushRef="#br0" timeOffset="177100">23248 15752 0,'0'0'0,"0"-18"0,0-17 31,0 70 32,0 0-63,0 36 15,0 17-15,0 35 0,0-34 16,0-1 0,0-18-16,0-17 0,0-35 15,18-18 1,-18 35-16,35-70 31,-35-18-31,0 0 16,0-141-1,0 88-15,0-17 16,-18-36-16,18 71 16,-35 35-16,35 35 15,18 36 17,-1 17-17,19 18-15,17 0 16,-1 0-16,1 0 15,0-18-15,0 53 16,-18-35-16,1-18 16,-36 18-16,53 0 15,-53-17-15,0-19 16,0 18-16,0-17 16,0 17-16,0 1 15,-53-1-15,0 0 16,-53 53-16,-35 1 15,35-1-15,35-35 16,36-18-16,70-53 31,36-35-31</inkml:trace>
  <inkml:trace contextRef="#ctx0" brushRef="#br0" timeOffset="184077.17">24924 11906 0,'0'-17'15,"35"17"-15,-35-36 16,18 36-1,-18 36 142,-18-1-142,0 18-15,18-36 16,-88 54-16,35 17 16,0-17-16,0-1 15,-17 36-15,-18 0 16,35-18-16,0 0 15,-18 1-15,36-37 16,35-34-16,-35 17 16,-1-35-1,54-53 79,-18 1-78</inkml:trace>
  <inkml:trace contextRef="#ctx0" brushRef="#br0" timeOffset="186611.91">24730 12100 0,'0'-17'0,"0"-19"32,0 1-17,0 17 17,0-17-17,-18 35 1,18-17-1,0 34 142,18-17-157,35 106 15,-18-35-15,0-1 0,0 1 16,1-36-16,-19 18 16,19-53-16,-36 35 15,53-35-15,-53 35 31,0-52 16,-18-19-31,18-16 0,-35 52-1,35-53-15,0 17 16,-18 36-16,18-17 15,-35-19 1,-1-16 0,1-19-16,35 53 15,-53-17-15,53 0 16,-35 35-16,35-18 16,-35 18-1,35-35-15,0 0 250,-36 35-234,36-18-1,0-17 1,-17 35 0,17-18 15,53-17 125,-18 35-140,18-36-16,0 36 15,0-35 1,-36 35-16,36-35 16,-17 35-1,-19 0 32,-17 18-16,0 17-15,0 18 0,0 17-16,0 19 0,0 16 15,-17 36-15,-19-52 16,36-19-16,-70 18 16,70-52-16,-18-1 15,18 18 1,0-71 62</inkml:trace>
  <inkml:trace contextRef="#ctx0" brushRef="#br0" timeOffset="189156.89">8396 12700 0,'53'-53'188,"0"0"-173,0 0-15,0 0 0,0 0 16,0 0-16,-18 1 16,0-1-16,0 35 15,1-17-15,-36-1 16,17 36-16,-17-17 16,0-18 140</inkml:trace>
  <inkml:trace contextRef="#ctx0" brushRef="#br0" timeOffset="190280.57">8802 11889 0,'0'-36'15,"-35"1"16,35 88 79,0 0-110,0 0 15,17-18-15,-17 18 0,53 0 16,-53-18-16,35-17 16,18 17-1,-17-35 32,-36-35-16,-18-18-31,18 18 16,-71-36-16,18 36 16,-17-36-16,35 54 15,35-19 1,0 1 46,35 35-46,0 0 0,0 0-16,1 0 15,17-35-15,-36 35 16,19 0-16,-19 0 31,-17 17 0,35-17-31,-35 53 32,0 36-17,0-72-15,0 18 16,0 1-16,0-19 16,0 19-16,0 17 15,0-1 1,0-16-1,-17-36 1,17 17-16,-18 19 16</inkml:trace>
  <inkml:trace contextRef="#ctx0" brushRef="#br0" timeOffset="200638.81">24271 15363 0,'0'-35'16,"0"53"140,0 35-140,53 35-16,-18 0 15,1 18-15,-1 0 0,18 35 16,0-88 0,-53-18-16,35-17 15,-35 17 1,35-35-16,1 0 31,-19 0-15,18-53-1,54-141 1,-54 71-16,0 17 16,18-18-16,-53 1 15,35-1-15,-35 36 0,36 0 16,-36 53-16,35-1 15,-17 36 48,-18 18-47,0 17-1</inkml:trace>
  <inkml:trace contextRef="#ctx0" brushRef="#br0" timeOffset="201800.98">25047 16016 0,'0'-35'15,"0"70"63,0 18-78,0-18 0,0 18 16,0 0-16,0-18 16,0 54-1,0-125 32,0 1-47,0 0 16,-35-18-16,35-18 15,0-17-15,0 0 16,0 17-16,0 18 16,0 1-16,18 16 15,17 36 1,0 0 0,-35 18-16,18-18 15,-18 35-15,0 18 16,0 0-1,0-18 1,-53-35 0,0 0-1,35 0 1,18 36 31,36-36-47,-1 70 0,-18-17 15,19 0-15,-1-18 16,0 0-16,1 1 16,-19-1-1,19-17-15</inkml:trace>
  <inkml:trace contextRef="#ctx0" brushRef="#br0" timeOffset="204904.87">25523 15893 0,'-35'0'140,"-18"0"-124,18 35 0,35 0-1,-53 18-15,53-18 16,0 1-16,0 17 15,0-36-15,0 18 16,53 1-16,-18-36 16,18 0-16,0 0 15,-18 0-15,1 0 0,-1-18 16,-17 18 0,-18-35-16</inkml:trace>
  <inkml:trace contextRef="#ctx0" brushRef="#br0" timeOffset="205746.31">26088 15699 0,'0'-36'0,"-35"36"31,70 0 32,-17 0-48,17 0 1,18 0-16,-36 0 31</inkml:trace>
  <inkml:trace contextRef="#ctx0" brushRef="#br0" timeOffset="206044.52">25964 15963 0,'53'0'31,"-17"0"-31,-19 0 16,19 0-16,34 0 16,-52 0-1,35 0 1,-89 0 31</inkml:trace>
  <inkml:trace contextRef="#ctx0" brushRef="#br0" timeOffset="207514.91">26635 15434 0,'35'0'15,"-35"18"95,-18 52-95,18-17 1,0 0-16,-53 53 15,53 0-15,0 17 16,0-35-16,18-35 16,-18-17-16,53-36 15,-53 17-15,35-17 16,-17 0-16,17-53 16,-35 0-1</inkml:trace>
  <inkml:trace contextRef="#ctx0" brushRef="#br0" timeOffset="207787.54">26564 15311 0,'0'-18'94</inkml:trace>
  <inkml:trace contextRef="#ctx0" brushRef="#br0" timeOffset="208722.96">26935 15998 0,'0'36'110,"0"-1"-110,0 0 0,0-17 15,0 17 1,0 0-16,-18-35 62</inkml:trace>
  <inkml:trace contextRef="#ctx0" brushRef="#br0" timeOffset="209105.19">26864 15963 0,'0'-35'0,"0"17"16,18 18 31,17 0-32,18 18 1,-36-18-16,19 53 16,-36-18-16,35-35 15,-35 71-15,0-54 16,0 19-16,0-1 16,-18-35-16,18 53 15,-35-53-15,0 0 16,0 35-16,17-35 15,-35 0 1,18 0 0</inkml:trace>
  <inkml:trace contextRef="#ctx0" brushRef="#br0" timeOffset="209945.13">27270 16016 0,'17'0'16,"-17"35"31,0 1-47,0-19 15,0 19-15,0-19 16,0 36 0,0-106 30,0 18-30,0-18-16,-17 0 16,17-17-16,0 34 15,0 1-15,-18 35 16,18 18 15,53-18-15,-53 35-16,35 0 15,1 53 17,-36-52-32,0-19 0,0 36 15,0-18 1,-18-35 0,18 18-16,-71-18 15,54 0-15,-19 0 16,36 35-16,-52-35 15</inkml:trace>
  <inkml:trace contextRef="#ctx0" brushRef="#br0" timeOffset="212382.81">27958 15222 0,'0'0'0,"0"-53"31,0 71 47,17 17-78,-17 18 16,0 18-16,0 52 16,0-17-16,0 53 15,0-53-15,0-36 16,0-17-16,0-18 16,0-17-1,0-71 16,0 18-15,0-36 0,-17 1-16,17-18 0,-53-36 15,53 1-15,0-1 16,0 36-16,0-35 0,0 52 16,53 0-1,0 18-15,-1 1 0,-16 34 16,-1 18-16,-17-35 15,17 35-15,0 17 16,0 19-16,-35 16 16,36 19-16,-36 0 15,0 17-15,-36-18 16,36-17-16,-35-17 16,0-1-16,0 0 0,-1-35 15,19 35 1,-19-35-16,1-17 31,35-19-15,18 54 15,17 17-31,0 36 16,1 52-16,17 1 15,-18-18-15,18 0 16,-18-36-16,0-17 15,-35-35-15,53-18 16,-53 35-16,0-53 47,-17 18-47,17-17 16,-18 17-16</inkml:trace>
  <inkml:trace contextRef="#ctx0" brushRef="#br0" timeOffset="212850.13">28646 15910 0,'0'-17'15,"-18"17"48,-35 53-48,53-1-15,0 19 16,0-36-16,0 18 16,35-18-16,18-35 0,0 0 15,0 0-15,0 0 16,-35 0-16,17-17 15,-70 17 32</inkml:trace>
  <inkml:trace contextRef="#ctx0" brushRef="#br0" timeOffset="-211991.4">24694 16616 0,'-17'0'0,"-1"0"31,-17 0 0,35-18-15,-18 18 15,36 0 63,35 0-94,35 0 15,35-35-15,1 35 16,35-53-16,-18 53 16,-18 0-16,1 0 15,-36 0-15,-18 0 16,-34 0-16,17 0 16,0 0-16,-36 0 15,19 0-15,-19 0 16</inkml:trace>
  <inkml:trace contextRef="#ctx0" brushRef="#br0" timeOffset="-211182.56">25188 16757 0,'36'0'110,"-1"0"-95,35 0-15,1 0 16,-18 0-16,17-18 0,-17 18 15,-17 0 1,-19 0-16,-52 0 125</inkml:trace>
  <inkml:trace contextRef="#ctx0" brushRef="#br0" timeOffset="-210692.76">25312 17004 0,'35'0'62,"18"35"-62,0-35 16,-18 0-16,0 0 0,1 0 16,-19 0-1,-17 18 63,-35-18-78</inkml:trace>
  <inkml:trace contextRef="#ctx0" brushRef="#br0" timeOffset="-195666.22">20197 9613 0,'0'-35'32,"-18"35"-17,0 0 79,-17 0-78,35-18-1,-35 18-15,17 0 16,-35 0 0,-17 0-1,34 0 1,-17 0-16,0 0 15,18 0-15,0 18 16,0-18-16,17 0 16,-17 0-16,-18 35 15,18-35-15,-18 0 16,0 0-16,35 18 0,-17-18 16,-1 0-1,19 0-15,-18 35 0,-1-35 16,1 35-16,-18-35 15,0 53 1,0-53-16,18 53 0,-18-18 16,0-35-16,0 36 15,18-36-15,0 35 16,-1-35-16,36 35 16,-53-35-16,53 18 15,-35-18-15,0 53 16,0-18-16,-1 0 15,19 1-15,-19-19 16,1 19-16,0-1 0,0 0 16,17-17-16,18 17 15,-53 0-15,53 1 16,-53-19-16,53 19 16,-53-1-16,53-18 15,-70 54-15,70-36 16,-53 18-16,53-17 15,-53-1-15,53-18 16,-35 19-16,35-1 16,-36-17-16,36 17 15,-35 0-15,35-17 16,-35 17-16,35 0 16,-36 18-16,36-35 15,0 17-15,-17 0 0,17 18 16,0 0-1,-35-53 1,35 53-16,0-35 16,0 17-16,-36 0 15,36 1-15,0-1 16,0 0-16,0-17 16,0 17-16,0-17 15,0 52 1,0-52-16,0 53 15,0-54-15,0 18 16,0 1 0,0-19-16,0 19 15,0 17-15,0-36 16,0 19 0,18-19-1,-18 36 1,35 0-1,-35 0 1,35-35 0,-35 17-1,36 0 1,-36-17 0,17-18-1,-17 35-15,0 0 16,36-35-1,-36 18-15,17 17 16,-17 18 0,36-53-16,-36 35 15,35 1 1,-35-1 0,17-35-16,-17 18 15,36 17 1,-1 18-1,-35-36 1,35-17-16,-35 36 16,18-36-16,-18 35 15,35-35 1,-35 18 0,36-18-1,-19 35 1,18 0-1,1 0 1,-19-35 0,19 18-1,-1-18 17,0 35-17,-17-35 1,-18 36-16,35-36 15,-17 0 1,17 35 0,0-35-1,-17 0 1,35 18 0,0-18-1,0 0 1,-53 35-1,35-35-15,0 0 16,-17 0 0,35 35-1,-18-35 1,-17 0 0,35 0-1,-53 18 1,35-18-16,0 0 15,-35 35 1,53-35-16,0 0 16,-35 35-1,17-35 1,0 0 0,-35 18-1,35-18-15,1 0 16,-1 35-1,-17-35 1,17 0 0,0 0-1,1 36 1,16-36 0,-16 0-1,-19 0 1,36 0-1,0 0 1,-18 35-16,18-35 16,0 0-1,-17 0 1,16 0 0,-16 0-1,-19 0 1,36 0-1,-35 0 1,17 0-16,1 0 16,-19 0-16,18 0 15,54 0 1,-54-18 0,18 18-16,-53-17 15,35 17-15,18-36 16,18 1-1,-19 0 1,1-1 0,0-17-1,-53 36 1,36 17-16,-36-53 16,53 53-16,-53-53 15,52 53-15,-52-35 16,36 35-16,-36-53 15,53 0 1,-53 18 0,35 35-16,-35-53 0,35 53 15,-35-53-15,18 53 16,-18-18 0,35-17-16,-35-18 31,35 53-31,-35-18 15,18-17 1,-18 0-16,35-1 0,-35 19 16,36-18-16,-36-18 15,35 53 1,-35-18-16,17-17 16,-17-18-1,36 18-15,-36 17 16,35-17-16,-35 17 15,35-17-15,-35-1 16,36-16 0,-36 16-1,17 36-15,-17-70 16,0 34-16,36 36 16,-36-35-16,0-18 15,0 0 1,35 36-1,-35-19-15,0 1 16,0 17-16,0-34 16,0 16-1,0 1-15,0 0 0,0-1 16,0 1-16,0 18 16,0-19-16,0 1 15,0 0 1,0-1-16,0 19 15,0-19-15,0 19 16,0-18-16,0-18 16,0 35-1,0-17 1,0 17 0,-18-35-1,18 18-15,-35 0 16,35 17-16,-35-17 15,35-18 1,-18 53-16,18-18 16,-35-17-1,-1 0 1,1-1 0,0 1-1,-18-53 1,53 70-16,-18 18 15,18-35-15,-35 35 16,35-18-16,-35 18 16,35-35-1,-18 0 1,-17-18 0,-18-18-1,0 18 1,18 53-1,35-17-15,-18 17 16,18-36 0,-35 1-1,35 18 1,-35 17-16,35-36 16,-36 1-1,19 17 16,17-17-15,-36 35 0,36-18-16,-35 18 15,35-35 1,-18 35 0,-17-35 30,17 35-30,18-18-16,-35 18 16,0-35-1,17 35 17,18-35-17,-35 35-15,0-36 16,17 36-1,-17-17 1,0 17 15,17 0 1,-17 0-32,-1 0 31,1-36-31,0 36 15,-18 0-15,18 0 16,-36 89 0,-17 69-16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15:38.266"/>
    </inkml:context>
    <inkml:brush xml:id="br0">
      <inkml:brushProperty name="width" value="0.05292" units="cm"/>
      <inkml:brushProperty name="height" value="0.05292" units="cm"/>
      <inkml:brushProperty name="color" value="#FF0000"/>
    </inkml:brush>
  </inkml:definitions>
  <inkml:trace contextRef="#ctx0" brushRef="#br0">5468 8714 0,'-35'0'204,"35"17"202,17-17-406,1 36 15,35-36 1,-53 35 0,53-35-16,-53 35 15,35-35-15,-35 53 16,53-53-16,-53 35 0,53-35 16,-53 18-1,18-18-15,17 0 16,-35 35-1,-18 0 79,-17-35-94,17 36 16,-35-1-16,1 0 0,-19 1 15,18 16 1,0 1-16,0 0 0,36-17 16,-36-1-1,106-88 110</inkml:trace>
  <inkml:trace contextRef="#ctx0" brushRef="#br0" timeOffset="815.67">6121 8326 0,'-18'0'47,"18"35"-32,0 0-15,0-17 16,0 17-16,0-17 15,0 17-15,0 0 16,0-17-16,0 17 16,0-17-16,18 17 15,-18 0 17,17-35-17</inkml:trace>
  <inkml:trace contextRef="#ctx0" brushRef="#br0" timeOffset="1132.51">6209 7937 0</inkml:trace>
  <inkml:trace contextRef="#ctx0" brushRef="#br0" timeOffset="10734.63">8096 13776 0,'0'-35'125,"-35"35"-109,17 0 77,54 0 251,-19 0-313,19 0 1,-1 0-1,-18 0 0,19 0-15,-19 0-1,19 0 1,-1 0 15,-17 0 1,34 0-17,-34 0 1,17 0 15,1 0-15,-19 0-1,19 0 1,-19 0-16,18 0 16,1 0-1,-19-36 1,19 36-1,-1 0 17,-17 0-17,17 0 1,-17 0 0,17 0-1,0 0 1,-17 0-1,17 0 1,-17 0 0,17 0-1,0 0 1,-17 0 0,17 0-1,-17 0 1,17 0-1,0 0 1,-17 0 0,35 0-1,-36 0 1,36 18 0,0-18-1,0 0 1,-17 0-1,16 0 1,19 0 0,-53 0-16,17 0 15,-17 0-15,17 0 16,0 0-16,-17 0 16,17 0-16,-17 0 15,17 0-15,0 0 16,0 0-16,18 0 31,0 35-31,0-35 16,-17 0-1,16 0 1,-34 0 0,-18 36 62</inkml:trace>
  <inkml:trace contextRef="#ctx0" brushRef="#br0" timeOffset="14528.31">8008 17798 0,'0'-36'94,"0"54"203,18-18-157,-18 18 48,17-18-172,19 0-1,-1 0 48,-17 0-32,17 0 0,-18 0 16,19 0-31,-1 0-1,-17 0 32,17 0-16,-17 0 1,17 0-32,18 0 31,-36 0-15,19 0-1,-19 0 16,-17-36-31,36 36 16,-1 0 0,-18 0-1,19 0-15,-19 0 32,19 0-17,-1 0 1,-17 0-1,17 0 1,18 0 15,-36 0-15,19 0 0,-19 0-1,19 0-15,-1 0 31,-17 0-31,17 0 16,-18 0 0,36 0-1,0 0 1,-35 0 0,17 0-1,-17 0 1,17 0-1,0 0 1,-35 18 0,18-18-1,17 0-15,-17 0 16,-18 18-16,35-18 16,1 0-1,-19 0 1,18 0-1,-35 35-15,53-35 16,-17 0 0,-1 0-1,0 0 1,0 0 0,1 0-1,-19 0 1,19 0-1,-19 0 1,19 0 0,16 0-16,-34 0 15,35 0 1,0 35 0,-18-35-1,18 0 1,-18 0-1,-17 0-15,53 0 16,-18 0 0,-36 0-1,36 35 1,-18-35 0,-17 0-1,-18 18-15,35-18 16,1 0-1,-1 0 1,0 0 0,-17 0-1,17 0 1,-35 35-16,35-35 16,-17 0-1,-18 18-15,35-18 16,-17 0 15,17 0 16,-70 0 94</inkml:trace>
  <inkml:trace contextRef="#ctx0" brushRef="#br0" timeOffset="20616.86">15311 5856 0,'0'35'282,"0"36"-267,35 70-15,-35 35 16,53-17-16,-53-18 0,35-17 15,-35-36 1,71 0-16,-71-53 0,35 1 16,18-1-1,-18-35 17,-35-35-32,35 17 15,-35-35-15,36-17 16,-36-1-16,53-17 15,-18-18-15,0 18 16,0 0-16,1 17 16,-36 36-16,53 0 15,-18-1 1,-35 1 0,35 35 15,-35-18-16</inkml:trace>
  <inkml:trace contextRef="#ctx0" brushRef="#br0" timeOffset="21419.01">16087 6897 0,'-36'0'63,"1"0"-48,35 35 1,-18 0-16,18 18 16,0 0-16,0-18 15,0 18-15,0-17 16,36-19-16,-19-17 16,19 0-1,34-35-15,-17-71 16,-53 89-1,35-36-15,-35 17 16,0 19-16,0-19 16,-17 36-16,-54 0 15,36 0 1,0 18 0,52-18-1</inkml:trace>
  <inkml:trace contextRef="#ctx0" brushRef="#br0" timeOffset="21992.05">16457 6950 0,'0'0'0,"0"17"62,0 72-46,0-37-16,0-16 0,0-1 16,35 0-16,1 18 15,-19-53 1,19 0 0,16-53-1,-52 0 1,36 18-16,-36 17 15,-18 18 1,0 0 0</inkml:trace>
  <inkml:trace contextRef="#ctx0" brushRef="#br0" timeOffset="23078.52">16863 6597 0,'0'-18'16,"0"-17"15,0 53 16,0 35-47,0 35 16,0 35-16,0 1 15,17-18-15,-17-18 16,0-53-16,36 18 0,-36 0 16,35-53 15,-35-18-16,0 1-15,0-36 16,0 0-16,0 0 16,0-18-16,0 1 15,-18 17-15,71 53 63,0 0-63,18 0 15,-1-35-15,-17 35 16,18-36-16,-18 36 0,-18-17 16,-53 17 77,-17 0-93</inkml:trace>
  <inkml:trace contextRef="#ctx0" brushRef="#br0" timeOffset="63443.27">17956 7355 0,'-35'0'16,"70"0"124,1 0-124,17 0-16,17 0 15,1 0-15,-18 0 16,0 0-16,-18-17 16,-18 17-16,19 0 15,-36 17 48</inkml:trace>
  <inkml:trace contextRef="#ctx0" brushRef="#br0" timeOffset="63906.86">17868 7849 0,'53'-35'47,"-18"35"-47,18 0 15,0-35-15,0 35 16,-35 0-16,17 0 16,-17 0-16,17 0 0,18 0 15,-35 0 1,17-18-1,0 18 17,-35-35-32,0 70 47</inkml:trace>
  <inkml:trace contextRef="#ctx0" brushRef="#br0" timeOffset="68488.3">19350 6438 0,'0'-35'15,"0"17"17,0 89 140,35 35-157,-35 70-15,53 18 16,-53-18-16,0-34 15,0 16-15,35-34 16,-35-36-16,0-17 16,36-19-16,-36-16 15,35-1 1,0-35 0,-17 0-1,17-71 1,36-17-16,-18 0 15,17-18-15,-35-17 16,1-36-16,17 0 16,-53 18-16,70 0 15,-70 70-15,18 54 16,17-18 15,0 35-15,1-36-1,-19 36 1,-17 53 0</inkml:trace>
  <inkml:trace contextRef="#ctx0" brushRef="#br0" timeOffset="69054.48">20073 7708 0,'35'0'109,"-35"-35"-93,0 53 46,0 17-31,0-53 32</inkml:trace>
  <inkml:trace contextRef="#ctx0" brushRef="#br0" timeOffset="70648.95">21184 6844 0,'0'35'63,"0"18"-47,0 0-1,0 35-15,-17 36 0,17-1 16,-53 1-16,53-19 15,0-16-15,0-54 16,0 0-16,0-52 47,0-19-31,0-34-16,-36-54 15,36 18-15,-35-52 16,35-1-16,0 53 0,0 36 15,0-1-15,18 18 16,35 0-16,0 18 16,0-18-16,17 18 15,-17 35-15,0-36 16,-35 36-16,17 0 16,0 0-16,-35 36 15,35-1-15,-35 0 16,0 0-16,0 1 15,0-19-15,-17 19 16,-18-1-16,-18 0 0,17 1 16,19-36-1,17 17 1,-36-17 0,36-35 15,0 53 0,18-1-31,-18 36 16,71 18-16,-36 17 15,18-18-15,-18-17 16,0-17-16,1 16 16,-36-16-16,35-1 0,-35 0 15,18-35 1,-18 36-1</inkml:trace>
  <inkml:trace contextRef="#ctx0" brushRef="#br0" timeOffset="71474.53">22119 7267 0,'-17'0'78,"-36"0"-62,35 0-16,-17 35 15,-1 1 1,1-1-16,35 18 0,0 18 15,0-1-15,18-35 16,52 1-16,19-36 16,34 0-16,-35 0 15,0 0-15,-17 0 16,-18 0-16,0 0 16,-36 0-16,-34-36 78</inkml:trace>
  <inkml:trace contextRef="#ctx0" brushRef="#br0" timeOffset="72456.69">20567 8237 0,'35'0'62,"-17"0"-46,17 36-16,0-36 16,18 0-16,194 0 15,-70 0-15,70-36 16,17 36-16,1 0 16,-1-53-16,1 53 15,-36 0-15,-17 0 16,-71 0-16,-18 0 15,-34 0-15,-19 0 16,-17 0-16,0 0 16,-18-35-16,1 35 15,-19 0 32,-17-17-16,-35 17-31</inkml:trace>
  <inkml:trace contextRef="#ctx0" brushRef="#br0" timeOffset="74100.59">20602 8608 0,'0'17'94,"0"1"-78,0 53-16,0 17 0,53 71 15,-53-36 1,0-35-16,0-17 0,0-36 15,0 0-15,0-17 16,0-71 31,0-18-47,0 19 16,0-37-16,0-34 15,0-18-15,0 35 16,0 53-16,0 0 15,53 18-15,-18 0 16,18 35 0,-17 0-16,-19 0 15,18 0-15,1 0 16,-36 35-16,17 0 16,-17-17-16,0 17 15,0-17-15,-35 17 16,35 0-16,-53-35 15,18 53-15,0-53 16,-18 35-16,17-35 16,-17 0-16,18 18 15,18-18-15,17 35 16,35 1 15,0-36-15,18 35-16,-18 0 15,18-17-15,0 17 16,-18 0 0,1 1-16,-1 17 15,0-36 1</inkml:trace>
  <inkml:trace contextRef="#ctx0" brushRef="#br0" timeOffset="74483.12">21255 9049 0,'0'53'47,"35"0"-47,-35-1 16,0-16-16,0 17 16,35-18-16,-35-17 15,0 17-15,0 0 16,0-52 15,0-19-15</inkml:trace>
  <inkml:trace contextRef="#ctx0" brushRef="#br0" timeOffset="74925.2">21925 8696 0,'35'0'0,"1"18"63,-36 35-63,17-18 15,-17 35-15,0-17 16,0 18-16,0-18 16,0-18-16,36 0 0,-36 1 15</inkml:trace>
  <inkml:trace contextRef="#ctx0" brushRef="#br0" timeOffset="75203.14">21784 8961 0,'18'0'15,"52"0"1,-17 0 0,35 0-16,18-36 15,-35 36-15,-1 0 16,-17 0-16,0-35 16,-18 35-16,-70 0 46</inkml:trace>
  <inkml:trace contextRef="#ctx0" brushRef="#br0" timeOffset="76873.92">23089 8520 0,'0'35'94,"0"35"-94,-35 36 15,35 53-15,-71 17 16,71-17-16,-35-35 0,35-54 15,0-35 1,0 1-16,0-54 31,0-17-15,0-36-16,0 1 16,0-36-16,-53-53 15,53 18-15,0 18 16,0 34-16,36-17 15,-36 54-15,35 34 16,18-17 0,-18 35-16,18 0 15,-35-36-15,17 36 16,-18 0-16,19 18 16,-36 0-16,53 17 0,-53 0 15,0-17-15,0 17 16,0 0-16,0 18 31,-36-53-31,36 36 0,-35-36 16,0 0-16,-18 35 15,35-35-15,-17 0 16,35 35 46,18 18-46,17 18-16,0-1 16,0 1-16,18-1 0,0-17 15,-17-18-15,-1-35 16,-35 53 0,35-53-16</inkml:trace>
  <inkml:trace contextRef="#ctx0" brushRef="#br0" timeOffset="77346.58">23760 9066 0,'0'-35'16,"-36"17"15,1 18-16,0 0-15,17 36 16,18 17-16,-35 17 16,35 1-16,0-36 15,0 18-15,53-18 16,17-35-16,36 0 16,53 0-16,0-35 0,-71 0 15,-35-1 1,-18-17-16,-53 53 31,-17 0-31</inkml:trace>
  <inkml:trace contextRef="#ctx0" brushRef="#br0" timeOffset="93554.76">6015 9754 0,'35'0'63,"-35"36"30,0-19-77,0 36 0,0-18-1,0 1 1,0-1-16,0 0 0,0-17 16,0 17-1,0-17-15,0 17 16,0 0-16,0 1 15,0-1-15,-18 18 0,18-36 16,0 36-16,0-17 16,0-1-16,-35 0 15,35 18 1,0-18-16,0-17 16,0 17-16,0 1 15,0-19-15,0 19 16,0-19-16,-35 18 0,35 1 15,0-1 1,0 18 0,0-18-16,0-17 15,0 17-15,0 0 16,0 1-16,-35 17 16,35-1-16,0-16 15,0 17-15,-18 0 16,18 17-1,0 1-15,0-18 16,0-18-16,0 18 16,0 0-16,-35-18 15,35 18-15,0 0 16,0-18-16,0 18 16,0-18-16,0 1 0,0 17 15,0-1-15,0-16 16,0 17-16,0 17 15,0-35-15,0 18 16,0 0-16,0-17 16,0 16-16,0 1 15,0-35-15,0 35 16,0 0-16,0-18 16,0 18-16,0 0 15,0-18-15,0 18 16,0 0-16,0-18 15,0 71 1,0-71-16,0 18 16,0 0-16,0-17 0,0 17 15,0-1-15,0-16 16,0 34 0,0-17-16,0-18 0,0 18 15,0 18-15,0-1 16,0-17-16,0 18 15,0 0-15,0 52 16,0-52 0,0-1-16,0-17 15,0 18-15,0-1 16,0-17-16,0 0 0,0 18 16,0-1-1,0 1-15,0-18 0,0-1 16,0 1-1,0 0-15,0 0 0,0 0 16,0 18 0,0-36-16,0-17 15,0 17-15,0-17 16,0 17-16,0 0 16,0-17-16,0 17 15,0-17-15,0 17 16,0 35-16,0-34 31,0 17-31,0 17 16,0-52-1,0 17-15,-36-35 16,36 53-16,0-18 16,0 18-1,-35-17 1,35 16-16,0-16 15,-35 17-15,35 0 16,0-36-16,0 18 16,0-17-16,0 17 15,0 1-15,-18-19 16,18 19-16,0-1 16,0-18-16,0 19 0,0-19 15,0 19 1,0-1-16,0-17 0,0 17 15,0-17-15,0 17 16,0 0-16,0-17 16,0 17-16,0-17 15,0 17-15,0 18 16,0-18 0,0 0-1,0 18 1,0-17-1,0 16 1,-35-16 0,35-19 15,0 19-31,0-1 16,0-17-16,0 17 15,0-17-15,0 17 16,0 0 15,0-17-15,0 17 31,0-17-32,0 17 16,0-53 79</inkml:trace>
  <inkml:trace contextRef="#ctx0" brushRef="#br0" timeOffset="95397.9">6050 9507 0,'0'0'0,"0"-17"31,18 17-31,-18 17 125,0 19-109,0-1-16,0 0 16,-36 18-16,36 0 15,-52 0-15,52-35 16,-36-18-16,36 52 16,0-69 46,0-1-46,0-52-1,18 34-15,-18 1 16,53-18-16,-53 18 16,53 0-16,-53 17 15,17 18-15,-17-53 16,0 18-1,36 35 1,-36 17 15,35 36-15,-35 18 0,35-53-16,-35 34 15,0 1-15,18-17 16,-18 17-16,0-18 15,0 0 1,0 0 0,-18 1 31,-35-36-32,-17 0-15,-1 0 16,18 0-16,0 35 15,18-35-15,123-18 79</inkml:trace>
  <inkml:trace contextRef="#ctx0" brushRef="#br0" timeOffset="97502.27">15011 10724 0,'0'18'94,"0"0"-63,0 17-15,0 0-1,0 1-15,0 16 16,0-16-16,0 34 16,0 1-16,0-18 15,0-36-15,35-17 16,0 53-16,1-53 0,-1 0 15,0 0 17,-35-17-32,53-1 15,-53-35-15</inkml:trace>
  <inkml:trace contextRef="#ctx0" brushRef="#br0" timeOffset="97854.99">15117 10301 0,'0'18'16,"-36"-18"93,36 53-93</inkml:trace>
  <inkml:trace contextRef="#ctx0" brushRef="#br0" timeOffset="98404.95">15857 11060 0,'18'0'63,"17"0"-48,-17 0-15,17 0 16,18 35-16,-18-35 16,18 0-16,0 0 15,-18 0-15,1 0 16,-1 0-1,-53-18 64</inkml:trace>
  <inkml:trace contextRef="#ctx0" brushRef="#br0" timeOffset="98753.22">15857 11395 0,'36'0'47,"-1"0"-47,18 0 16,0 0-16,-18 0 16,18 0-16,-18-18 15,0 18-15,-17 0 16</inkml:trace>
  <inkml:trace contextRef="#ctx0" brushRef="#br0" timeOffset="100710.77">17022 10054 0,'0'18'78,"0"17"-62,35 71-16,-35 35 15,0 0-15,0 18 16,53 0-16,-53-54 16,0 1-16,0-53 15,35 0-15,-35-18 16,18 1-16,35-36 31,-18-53-15,18 0-16,0-35 15,0 35-15,-1-18 16,19 1-16,-18-19 16,0 1-16,17-18 15,1-35-15,-18 18 16,17 17-16,-34 35 16,-1 19-16,-35 34 15,18-17-15,-18-1 16,35 36-1,-35-17 1,35 17 15,-70 53 63</inkml:trace>
  <inkml:trace contextRef="#ctx0" brushRef="#br0" timeOffset="101896.36">16651 11695 0,'0'-36'46,"53"36"17,-18 0-47,53 0-16,54-35 15,246 35 1,-247 0-1,-18-53-15,1 53 16,17 0-16,18 0 0,-36 0 16,18 0-1,18-53-15,-18 53 0,0-53 16,-53 53-16,-35 0 16,0 0-16,-18 0 15,-17 0-15,17 0 16,-88 0 62,36 0-78,-18 0 16</inkml:trace>
  <inkml:trace contextRef="#ctx0" brushRef="#br0" timeOffset="105516.98">6068 12735 0,'17'71'266,"-17"-18"-251,0 0-15,36-18 16,-36 35-16,0-17 16,0-17-16,35 17 15,-35-18-15,0-17 16,0 17-16,0 0 15,18-35 32,-18-18-31,53-34-16,-18-1 16,-35 17-16,53-34 15,-53 17-15,53 0 16,-53 0-16,35 35 15,-35-17-15,18 35 16,-18-35-16,0 17 172</inkml:trace>
  <inkml:trace contextRef="#ctx0" brushRef="#br0" timeOffset="127273.87">16969 12330 0,'35'-36'62,"-35"89"79,0 0-126,0 0-15,0 35 0,-53 53 16,53-52-16,-35 16 16,35-52-16,0-17 15,0-19-15,0-34 47,0-54-31,0 0-16,0-17 15,17-35-15,-17-1 16,0 36-16,36 0 16,-36 17-16,35 36 15,-35 0-15,35 35 16,-35-18-16,35 18 0,36 0 15,-36 35 1,-35-17-16,53 17 16,-53 1-1,0-19-15,0 19 0,0 16 16,-17-34 0,-19-18-16,1 53 15,-18-53-15,0 0 16,18 0-16,0 0 15,35 35 1,35 1 31,0-19-47,-17 36 0,17 0 16,0 0-16,1 18 15,-36-19-15,53-34 16,-53 17-16,35-35 15,-35 53-15,0-35 32</inkml:trace>
  <inkml:trace contextRef="#ctx0" brushRef="#br0" timeOffset="127572.34">17427 12823 0,'0'36'16,"0"17"-16,35 17 16,-35-17-1,0 18-15,36-18 16,-36-36-16,0 19 0,35-36 16,-35-18 15,0-17-16</inkml:trace>
  <inkml:trace contextRef="#ctx0" brushRef="#br0" timeOffset="128029.84">17886 12312 0,'35'18'31,"-35"-1"-15,0 18-16,35 18 15,-35 18-15,0 17 16,0 0-16,0 1 15,0-19-15,0-17 16,0 0-16,0-18 16,18-35-16,-18-17 47,0-19-47</inkml:trace>
  <inkml:trace contextRef="#ctx0" brushRef="#br0" timeOffset="128231.3">17762 12718 0,'18'-18'32,"17"18"-17,1-35-15,-19 35 16,18 0-16,1-36 15,-19 36-15,19 0 16,-1 18 0</inkml:trace>
  <inkml:trace contextRef="#ctx0" brushRef="#br0" timeOffset="129085.78">18292 12330 0,'52'70'46,"-52"36"-46,0 0 16,0 53-16,0-18 16,0-53-16,0-18 0,0-17 15,0-35-15,0-71 47,0-18-31,0-17-16,0-88 15,0-18-15,0-18 16,0 1-16,0 69 16,53 37-16,-17 69 15,-19 36-15,19 0 16,16 0-16,-16 0 16,17 53-16,-18 0 15,-35 0-15,53 0 0,-53-18 16,0 1-16,0-1 15,0-18-15,-18 19 16,1-36-16,-36 35 16,-18-35-16,1 0 15,34 0-15,1 0 16,53 71 31,17-19-32,0 19-15,0 53 16,18-1-16,-17-17 16,-1-36-16,0 36 15,-35-53-15,0-18 16,35-17 0,-35-53 30,0 17-46,0-17 16</inkml:trace>
  <inkml:trace contextRef="#ctx0" brushRef="#br0" timeOffset="129500">19050 12929 0,'35'0'15,"-35"-35"17,-35 35-1,0 35-31,-1 36 16,36 17-16,0-17 15,0-36-15,18 0 16,17-35-16,1 35 15,17-35-15,-1 0 16,-16-17-16,-19-18 16,-17-1-1</inkml:trace>
  <inkml:trace contextRef="#ctx0" brushRef="#br0" timeOffset="130642.39">20126 11271 0,'35'0'47,"18"0"-47,0 0 16,-18 0-16,18 0 15,-17 0-15,-19 0 16,18 0-16,-17 0 16,-18 18-16</inkml:trace>
  <inkml:trace contextRef="#ctx0" brushRef="#br0" timeOffset="130828.51">20073 11642 0,'53'0'16,"-18"0"0,-17 0-16,17 0 15,0 0-15,-17 0 16,35 0-16,18 0 15,17 0-15</inkml:trace>
  <inkml:trace contextRef="#ctx0" brushRef="#br0" timeOffset="134522.4">7814 14146 0,'0'18'313,"0"0"-298,35-18 1,-35 35-16,36 18 16,-36-36-1,0 19-15,0-1 16,35-17-16,-35 17 15,17-35 17,19 0 93,-36-18-125,17 18 15,72-53 1,-72 53-16,19-17 16,-19 17-16,36-53 15,0 53-15,-18-53 16,1 53-16,-36-35 15,17 35-15,-52 0 204</inkml:trace>
  <inkml:trace contextRef="#ctx0" brushRef="#br0" timeOffset="138369.79">8661 14305 0,'0'-35'47,"0"52"109,0 19-125,0-1-15,0 18 0,0 0-1,0-35-15,0 17 16,17-35-1</inkml:trace>
  <inkml:trace contextRef="#ctx0" brushRef="#br0" timeOffset="138925.64">8678 14005 0,'0'18'31,"0"17"94</inkml:trace>
  <inkml:trace contextRef="#ctx0" brushRef="#br0" timeOffset="142883.43">21343 10583 0,'0'0'0,"0"-17"31,0-19 31,-18 36-62,18 53 125,0 18-125,0 35 16,0 158 0,0-140-16,0-36 15,0 0-15,0-17 0,0-1 16,18-34-16,-18-19 16,35-17-16,1 0 15,69 0 1,-52-53-1,0 0-15,0 0 16,0-17-16,0-1 16,18-35-16,-36 1 15,0-1-15,-35 18 16,71-18-16,-71 53 16,53 0-16,-53 0 0,70 18 15,-70 17-15,53-17 16,-35 35-1,-18 17 32,-36 36-31</inkml:trace>
  <inkml:trace contextRef="#ctx0" brushRef="#br0" timeOffset="143436.76">22154 11448 0,'0'-36'0,"-52"54"78,52 17-62,-36-17-16,36 17 16,0 0-16,0-17 15,18-18 1,17 0-1,0 0 1,18-35-16,-53 0 16,36-1-16,-36-17 15,0 18 1,-18 35-16,-17-35 16,17 35-16,-17 0 15,0 0-15,35 17 16</inkml:trace>
  <inkml:trace contextRef="#ctx0" brushRef="#br0" timeOffset="143835.28">22401 11448 0,'0'17'31,"0"1"-31,0 17 16,0 0-16,36 18 15,-36-17-15,53-36 0,-53 53 16,70-53 0,-52 0-16,52 0 15,-52-36-15,-18 1 16,35 0-16,-35-1 16,0 1-1,0 0 16</inkml:trace>
  <inkml:trace contextRef="#ctx0" brushRef="#br0" timeOffset="144397.19">23001 11060 0,'0'52'47,"0"19"-32,0 17-15,0 0 16,0 1-16,0-19 15,0 1 1,0-36 0,18-35-1,-18-35 17,35-1-32,-35-16 0,0 16 15,0-17-15,0 36 16,53 17-1,-35 0 1,17 0-16,0 0 16,-17 0-16,17 0 15,-17 0 1</inkml:trace>
  <inkml:trace contextRef="#ctx0" brushRef="#br0" timeOffset="145238.34">21325 12047 0,'-35'0'16,"35"36"109,71-36-109,52 0-1,89 0-15,17-36 16,36 36-16,-1 0 15,-34 0-15,-1 0 16,-17 36-16,-1-36 16,1 35-16,-36-35 15,-35 0-15,18 0 16,-71 0-16,-17-18 16,-36 18-1,-52-35 32,17-18-31,-36 18-16</inkml:trace>
  <inkml:trace contextRef="#ctx0" brushRef="#br0" timeOffset="147605.13">22278 12471 0,'0'53'203,"0"35"-187,0 35-16,0-17 15,0 0-15,0-18 16,0 0-16,0-17 15,0-36-15,0 0 16,0 1-16,0-89 47,0 0-47,0-18 16,0 18-16,0-35 15,0-18-15,0 18 16,0 35-16,-18-17 15,18 17-15,0 0 16,0 18-16,36 17 16,16-17-16,1 35 15,0-36-15,-17 36 16,-1 0-16,0 18 16,-17 17-16,-18 1 15,35 17-15,-35-1 16,0-16-16,0-1 0,-18 0 15,-52 18 1,52-53-16,-17 35 16,0-35-16,17 0 15,-17 0-15,17 0 16,53 36 46,1 17-62,-1 17 16,0 1 0,0-1-16,1-17 15,17 0-15,-18-18 0,-35-17 16,35-18-16,-35 35 16,0-70 30,0 0-30</inkml:trace>
  <inkml:trace contextRef="#ctx0" brushRef="#br0" timeOffset="152790.9">23019 13176 0,'-36'0'187,"-16"0"-171,52 36 0,-71-1-16,71-18 15,-35 36-15,35 0 16,0-35 0,35 17-16,18-35 0,17 35 15,1-35-15,-18 0 16,17-35-16,-17 35 15,0-53-15,-17 53 16,-36-17-16,-18 17 78</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19:16.436"/>
    </inkml:context>
    <inkml:brush xml:id="br0">
      <inkml:brushProperty name="width" value="0.05292" units="cm"/>
      <inkml:brushProperty name="height" value="0.05292" units="cm"/>
      <inkml:brushProperty name="color" value="#FF0000"/>
    </inkml:brush>
  </inkml:definitions>
  <inkml:trace contextRef="#ctx0" brushRef="#br0">14182 4886 0,'0'0'0,"0"-35"32,0 52 171,0 1-188,35 35-15,-35 0 16,35 17-16,0 19 16,18 16-16,-17 19 15,-1 35-15,18-36 16,-18-17-16,-35-36 16,53-17-16,-53-35 15,53-18-15,-53 53 16,18-53-16,17 0 31,-35-71-31,53 1 16,-53-1-1,53-52-15,0-1 0,-18-52 16,-35 17-16,53 36 16,-53 35-16,35 35 15,-35 17-15,0 1 16,18 35 15,-18 35 47</inkml:trace>
  <inkml:trace contextRef="#ctx0" brushRef="#br0" timeOffset="899.22">15293 5786 0,'-35'0'31,"52"0"63,1 0-94,52 0 15,1 0-15,-18 0 0,0 0 16,0-36-16,-18 36 15,0 0 1,1 0-16,-1-35 16</inkml:trace>
  <inkml:trace contextRef="#ctx0" brushRef="#br0" timeOffset="1261.7">15399 6121 0,'53'0'63,"0"0"-63,-1 0 0,1-18 15,0 18-15,0-35 16,-35 35-16,17 0 16,-17 0 15</inkml:trace>
  <inkml:trace contextRef="#ctx0" brushRef="#br0" timeOffset="7385.64">17374 4022 0,'-53'0'297,"18"17"-297,17-17 0,-34 18 15,16-18-15,1 0 16,-18 35-16,0-35 16,0 35-16,36-35 15,-19 0-15,1 36 16,0-36 0,35 35-16,-53-35 15,18 0 16,35 18 1,-18-18 93,18 35 78,18-35-188,17 0 1,0 35-16,18-35 0,-18 18 16,18-18-1,0 0-15,-35 35 16,17-35-16,0 0 0,-35 35 16,53-35-16,-17 36 15,-1-36-15,-18 0 16,19 17-16,-1-17 15,-17 0-15,17 36 16,18-36 0,-18 35 15,-17-35 16,-54 0 78,36 35-125,-52-35 15,34 18-15,-17-18 16,-18 70-16,0-34 16,0-1-16,-18 0 0,1 18 15,17 0-15,-35 35 16,17-35-16,1 0 16,17 0-16,0 0 15,0-18-15,18 0 16,17 1-1,36-36 79,17 0-78,35 0-1,-34 0-15,17 0 16,35 0-16,18 35 16,-18-35-16,35 0 15,-17 0 1,0 0-16,-53 0 0,17 0 16,1 0-16,-36 0 15,1 0-15,16 0 16,-69 0 109</inkml:trace>
  <inkml:trace contextRef="#ctx0" brushRef="#br0" timeOffset="9142.08">16775 5874 0,'35'0'141,"0"0"-125,18 0-1,18 0 1,-54-18-16,19 18 16,-1 0-16,-18 0 15,36 0-15,-35 0 16,17 0-16,18 0 15,-35 0 1,35 0 0,-18 0-16,0-35 15,18 35 1,0 0 0,-35 0-1,17 0 1,18 0-1,-35 0 1,17 0-16,-17 0 16,-18-35-16,52 35 0,1 0 15,-17 0 1,-1 0 0,0 0-16,-17 0 15,17 0-15,-17 0 16,88 0-1,-71 0 1,-18 0-16,19 0 16,-1 0-16,0 0 15,18 0-15,-17 0 16,-19 0-16,18 0 16,-17 0-16,17 0 15,18 0-15,-17 0 0,-1 17 16,0-17-16,-17 0 15,17 0-15,0 35 16,-17-35-16,17 0 16,0 0-16,-17 0 15,35 0-15,-18 0 16,18 0-16,0 0 16,-35 0-16,17 0 15,18 0-15,-35 0 16,35 0-16,-1 0 15,-16 36-15,52-36 16,-53 0 0,0 0-16,1 0 15,-1 0-15,18 35 0,0-35 16,-18 0-16,0 0 16,18 0-16,-17 18 15,17-18-15,-1 0 16,-16 0-16,17 0 15,0 0-15,-18 0 16,53 0 0,-70 35-16,17-35 15,0 0-15,-17 0 16,35 35-16,0-35 16,-18 0-16,53 0 15,-53 0 1,1 0-16,-1 0 0,0 0 15,-52 35 95,-19 1-110</inkml:trace>
  <inkml:trace contextRef="#ctx0" brushRef="#br0" timeOffset="11660.78">18538 4286 0,'0'-17'15,"0"70"189,0-36-189,36 36-15,-36 0 16,0-18-16,0 1 15,0 16-15,0-34 16,35 17-16,-35 1 16,0-54 77</inkml:trace>
  <inkml:trace contextRef="#ctx0" brushRef="#br0" timeOffset="12402.77">18150 4251 0,'-17'0'16,"17"-35"0,70 35 109,19-36-125,34 36 15,36-70-15,-18 70 16,0-71-16,-18 71 16,-34-35-16,-19 35 15,-17 0-15,-35 0 16,17 0-16,-17 0 15</inkml:trace>
  <inkml:trace contextRef="#ctx0" brushRef="#br0" timeOffset="13205.96">18256 4886 0,'0'0'0,"-17"0"15,70 0 110,17-18-125,18 18 16,18-53-16,-18 53 15,18-35-15,-18 35 16,18-53-16,-18 53 16,-17 0-16,-1-35 15,-34 35-15,-1 0 16,0 0 0,-52 0 77</inkml:trace>
  <inkml:trace contextRef="#ctx0" brushRef="#br0" timeOffset="14172.09">19491 4710 0,'0'17'62,"0"36"-31,0-35-31,0 17 0,0 0 16,35-17-16,1 35 31,-19-53-31,36 0 47,-53-53-47</inkml:trace>
  <inkml:trace contextRef="#ctx0" brushRef="#br0" timeOffset="14390.02">19579 4445 0</inkml:trace>
  <inkml:trace contextRef="#ctx0" brushRef="#br0" timeOffset="22452.62">17216 5539 0,'0'35'250,"0"0"-218,0-17-17,0 17 1,0-17 0,0 17 15,35-35-16,-35 35 1,17-35-16,19 0 31</inkml:trace>
  <inkml:trace contextRef="#ctx0" brushRef="#br0" timeOffset="23270.22">17251 5397 0</inkml:trace>
  <inkml:trace contextRef="#ctx0" brushRef="#br0" timeOffset="23961.07">17445 5644 0,'35'0'125,"-17"0"-93,-18-35-17</inkml:trace>
  <inkml:trace contextRef="#ctx0" brushRef="#br0" timeOffset="24211.4">17357 5768 0,'17'0'15,"-17"-18"1,36 18-16,-1 0 15,-18 0 1,19 0 0</inkml:trace>
  <inkml:trace contextRef="#ctx0" brushRef="#br0" timeOffset="24604.03">17692 5503 0,'0'0'0,"35"0"94,-35 36-78,0-1-16,0-17 15,0 17-15,0-18 16,35 19 0,-52-36 31</inkml:trace>
  <inkml:trace contextRef="#ctx0" brushRef="#br0" timeOffset="26113.81">16704 3810 0,'0'-18'109,"35"18"-93,1-70-16,-36 35 16,52-1-16,-52 1 15,53 35-15,-53-18 16,18 18-1,17 18 17,-35 0-17,0 17-15,0-17 16,0 17 0,0-53 46,0 1-62,36 17 16,-36-53-1,17 53-15,-17-53 0,36 53 16,-19 0 15,18 35-15,-35 18-1,36-53 1,-36 35 15,-18-35 1</inkml:trace>
  <inkml:trace contextRef="#ctx0" brushRef="#br0" timeOffset="30253.14">17709 6579 0,'-35'0'157,"0"18"-157,0 17 15,-18 0 1,-18 1-16,1-1 0,-19 0 15,54 1-15,-18-1 16,0-17-16,18-18 16,17 52-16,-17-52 15,35 36 1,-35-36 0,52 0 296,19 0-312,-19 35 16,36-35-16,0 0 15,0 0-15,18 0 16,-18 0-16,-1 0 16,-34 0-16,17 0 15,-17 0-15,-18 18 16,35-18-1,-52 0 64,-1 35-79,-53-35 15,1 70-15,-36 1 16,0-18-16,18 35 15,18 18-15,-19-35 16,36-19-16,18-16 16,35-1-16,-18-35 15,18 18-15,0 17 16,0-17 15,36 17-15,17-35-1,17 0-15,-17 0 16,18 0-16,17 0 16,53 0-16,141 0 15,-176 0 1,18 0-16,-36 0 16,-18-18-16,-17 18 15,-18 0-15,-17 0 16,-53 0 93,35 18-109</inkml:trace>
  <inkml:trace contextRef="#ctx0" brushRef="#br0" timeOffset="33394.94">17216 8114 0,'0'0'0,"0"35"94,0-17-78,0 35-1,0-18 17,35-35-1</inkml:trace>
  <inkml:trace contextRef="#ctx0" brushRef="#br0" timeOffset="33683.75">17233 7867 0,'18'0'110</inkml:trace>
  <inkml:trace contextRef="#ctx0" brushRef="#br0" timeOffset="34054.01">17392 8079 0,'0'35'15,"35"-35"17,0 0-1,-17 0-15,17 0-1,-17 0 1,17 0-1,1 0 1,-36 18 0</inkml:trace>
  <inkml:trace contextRef="#ctx0" brushRef="#br0" timeOffset="34264.44">17445 8255 0,'17'0'31,"19"0"-15,-1 0-1,-17 0 1</inkml:trace>
  <inkml:trace contextRef="#ctx0" brushRef="#br0" timeOffset="34611.87">17762 8132 0,'18'35'47,"-18"0"-32,0-17-15,35 17 16,-35 0-16,0-17 16,36-18 31</inkml:trace>
  <inkml:trace contextRef="#ctx0" brushRef="#br0" timeOffset="35832.33">17127 6473 0,'0'36'63,"0"-72"-1,36 1-46,-36 0-16,53 35 16,-18-35-1,-18 35 1,-17-18-1,36 18 1,-36 18 0,0 17-16,0 0 15,0-17-15,0 17 16,0-70 46,0-18-46,35 35 0,-17-17-1,17 35 1,0 18 15,-35-1-15,18-17-16,-18 36 15</inkml:trace>
  <inkml:trace contextRef="#ctx0" brushRef="#br0" timeOffset="38820.28">18644 7073 0,'18'0'141,"35"0"-126,0-35-15,0 17 16,17-17-16,1-36 15,-1 19-15,19-19 16,16-17-16,-34 0 16,17 17-16,-35-17 0,0 53 15,-18-18-15,-35 17 16,36 36-16,-36-53 16,0 89 30,0-1-30,0 0-16,0 18 16,0 18-16,0-1 15,0 18-15,0-35 16,0 18-16,0-18 0,0-35 16,0 17-1</inkml:trace>
  <inkml:trace contextRef="#ctx0" brushRef="#br0" timeOffset="39451.25">19226 7338 0,'-17'0'16,"34"0"77,54 0-93,-1 0 16,19 0-16,17-18 16,-1 18-16,1 0 15,-35-35-15,-36 35 16,18 0-16,-18-35 16,-17 35-1,-53 0 63</inkml:trace>
  <inkml:trace contextRef="#ctx0" brushRef="#br0" timeOffset="40456.33">18927 7885 0,'0'35'47,"0"35"-31,0 1-16,35 17 15,-35 0-15,0 1 16,0-19-16,0 1 16,0-36-16,0 0 15,0-70 32,0-36-31,-18 1-16,18-18 15,-35-36-15,35 1 0,0 17 16,0 0-16,35 35 16,0 1-16,18 35 15,0-1-15,-17 36 16,16-35-16,-16 35 16,-19 0-16,19 0 15,-36 35-15,53-35 16,-53 53-16,0-17 15,0 16 1,-71 1 0,36-17-1,-18-1-15,-18 0 0,1 0 16,17-35-16,18 53 16,17-53-1,18 36 16,0-1-15,70 0-16,-17 1 16,0-1-16,0 18 15,-18-18-15,1 18 16,-19 0-16,-17 0 16,53-53-16,-53 35 15,36-35-15</inkml:trace>
  <inkml:trace contextRef="#ctx0" brushRef="#br0" timeOffset="40921.3">19562 8184 0,'35'0'15,"0"18"48,-35 17-63,35 1 16,-35-19-16,18 36 15</inkml:trace>
  <inkml:trace contextRef="#ctx0" brushRef="#br0" timeOffset="41108.8">19685 7849 0,'0'-53'63,"0"36"-47,53 17-16</inkml:trace>
  <inkml:trace contextRef="#ctx0" brushRef="#br0" timeOffset="52719.87">10830 9013 0,'0'-35'16,"18"35"437,17 0-437,-17 0 15,17 0-16,0-17 32,-17 17-31,17 0 15,1 0 16,-19 0-16,18 0 1,-17 0 14,17 0-30,1 0 15,-19 0-15,19 0 15,-19 0 0,19 0 1,-1 0-1,-18 0 0,19 0 0,-19 0 1,19 0-17,-1 0 17,-17 0-17,17 0 16,-18 0-15,19 0 15,-1 0-15,-35 35 0,18-35-1,17 0 1,0 35 15,-17-35-15,17 0-1,-35 18 1,18-18 0,17 0-1,0 0 1,-17 0-1,17 0 1,18 0 0,-35 0-1,17 0 1,0 0 0,1 0-1,-1 0 16,-17 0 1,17 0-17,-18 0 32,19 0-16,-1 0-15,-17 0-16,17 0 16,-17 0 15,17 0-15,18-18-1,-36 18 1,19 0-1,-1 0 1,-17 0 15,17 0-15,-17 0 0,17 0-16,-35 18 109</inkml:trace>
  <inkml:trace contextRef="#ctx0" brushRef="#br0" timeOffset="55906.16">10901 16986 0,'35'0'219,"0"0"-203,1 0-16,-1 0 15,0 0 1,0 0 0,-17 0-1,35 0 1,-18 0 0,1 0-1,-1 0-15,-17 0 16,52 0-1,-17 0 1,-35 0 0,17 0-1,-17 0 1,17 0 0,18 0-1,-36 0 1,19 0 15,-36 18-31,35-18 16,-17 0-1,17 0 1,-18 0 0,19 0-1,-1 0 1,-17 0-1,17 0 1,-17 0 0,35 0-1,-1 0 1,-34 0 0,35 0-1,-53 18-15,53-18 16,-35 0-16,34 0 31,-16 0-31,-1 0 31,18 0-31,0 0 16,-18 0 0,0 0-1,-17 0-15,17 0 16,18 0-1,-17 0 1,16 0 0,1 35-1,-17-35 1,-1 0 0,18 0-16,-36 0 31,19 0-31,17 0 15,-36 0 1,19 0 0,-19 0-1,18 0 1,1 0 0,-19 0-1,19 0 1,-19 0-1,-17-18 110</inkml:trace>
  <inkml:trace contextRef="#ctx0" brushRef="#br0" timeOffset="60011.48">12612 9754 0,'0'-35'63,"0"53"30,0 35-46,0-36-31,0 18-1,0 1 1,0-1 0,0 18-1,0 0 1,0-18 0,0 0-1,0-17 1,0 17-1,0 1 1,0-19 0,0 36-1,0 0 1,0-35-16,0 17 16,0 0-1,0 1-15,0 16 16,-35-52-16,35 36 15,0-1-15,0 18 16,0-18 0,0 1-1,0-1-15,0-18 16,0 36 0,0-35-1,0 17-15,0 36 16,0-54-16,0 19 15,0-1 1,-36-17-16,36 52 16,0-17-1,0-35-15,0 17 16,0 18 0,0-35-16,0 17 15,0-17-15,0 17 16,0 0-16,0-17 15,0 52 1,0-34-16,0-19 16,0 18-16,0-17 15,0 17-15,0 1 16,0-19-16,0 19 16,0-19-16,0 18 0,0 1 15,0-1 1,0 0-16,0 1 15,0 17 1,18-18-16,-18 18 16,0-36-16,0 19 15,0-1-15,0 0 16,0 0-16,0-17 16,0 35-16,0-18 15,0-17-15,35 35 16,-35-18-16,0-17 15,0 17-15,0-17 16,0 52-16,0-34 16,35-19-16,-35 18 15,0 1-15,0-19 16,0 19-16,0-19 16,36 19-16,-36-1 15,0-18-15,0 36 16,17-53-1,-17 53-15,0-35 16,0 17-16,36 0 16,-36 1-16,0-1 15,0 0-15,0-17 16,35 17-16,-35 1 16,0-1-16,0 0 15,18-35-15,-18 53 16,0-18-1,0 18 1,35-53-16,-35 53 16,0-18-1,0 18 1,35-17-16,-35-19 16,0 18-16,0-17 15,0 17-15,0 1 16,0-19-16,0 19 15,0-19-15,0 19 16,0 16-16,0-34 0,0 17 16,35 18-16,-35-17 15,0 16 1,0 1-16,0-17 0,0 17 16,0-1-16,0-16 15,0 17-15,0 0 16,0-18-16,0 18 15,0 0-15,0-18 16,0 71 0,0-71-16,0 18 15,0 0-15,0-18 16,0 0-16,0 1 16,0-19-16,0 36 15,0 0-15,0-35 16,0 88-1,0-71-15,0 18 0,0-35 16,0 17-16,0 0 16,0-17-16,0 17 15,0-17-15,0 17 16,0 0-16,0-17 16,0 17-16,0-17 15,0 17-15,0 0 16,0-17-16,0 35 15,0-18 1,0-17 0,0 17-16,0 0 15,0 1 1,0-1 15,0-17 0,0 17 1,0-18-17,0 19 1,18-36 0,-18 53-1,0-36-15,0 19 16,0 16-1,0-16 1,0-1 15,35-35 1,-35 18-1,0 17-16,0 0 1,0-88 62,0 0-78,0-35 16</inkml:trace>
  <inkml:trace contextRef="#ctx0" brushRef="#br0" timeOffset="61653.11">12435 9631 0,'0'-18'15,"0"-17"16,36 35 1,-36 18 93,0-1-110,-18 36-15,18 0 0,-53 18 16,53-19-16,-35 1 16,35-35-16,0 17 15,0-17 1,0-89 46,0 36-62,17 0 16,-17-18-16,36 0 0,-36 0 16,53 18-1,-53 0-15,17 35 16,-17-53-16,36 17 15,-36 19 1,35 17 15,-17 0 16,17 0-16,0 35-15,18 18 0,-35-18-16,-18 0 15,53-17-15,-53 17 16,70 1-16,-70-1 16,53-17-16,-53 17 15,35 0-15,-35-17 16,18-18-1,-18 35 1,0-53 78</inkml:trace>
  <inkml:trace contextRef="#ctx0" brushRef="#br0" timeOffset="62795.38">13053 11201 0,'0'-36'16,"0"107"93,35 0-93,-35-1-16,35 18 15,-35 36-15,53-18 16,-53-54-16,18 1 15,-18-17-15,35-36 0,-35 17 16,35-17 0,-17 0 15,17-53-31,1 18 16,-1-71-16,35-17 15,1-1-15,-18-34 16,0 16-16,-18 19 15,0 52-15,-35 54 16,36 17-16</inkml:trace>
  <inkml:trace contextRef="#ctx0" brushRef="#br0" timeOffset="87720.65">16016 10213 0,'35'0'15,"-35"-35"1,0 123 406,36 18-422,-36 35 15,70 53-15,-70-53 16,71 0-16,-71 0 16,35-17-16,-35-54 15,0-17-15,35-35 16,-35 17-16,0 0 15,36-35 1,-1-17 78,-17-36-94,17-18 15,18-35-15,-18-141 16,36 106 0,-71-70-16,52-1 15,-52 88-15,36 19 16,-36 52-16,35 17 16,-35 1-1,18 53 16,17 35 1,-35 0-17,0-18 1</inkml:trace>
  <inkml:trace contextRef="#ctx0" brushRef="#br0" timeOffset="88494.75">16916 11359 0,'0'-17'0,"53"17"141,-18 0-141,18 0 16,0 0-16,-18 0 15,18-35-15,0 35 0,-18 0 16,-17-36-1,17 36 1,-53 0 62</inkml:trace>
  <inkml:trace contextRef="#ctx0" brushRef="#br0" timeOffset="88951.24">16757 11747 0,'0'-17'46,"18"17"-46,-1 0 16,18 0-16,18 0 16,0 0-16,18 0 15,-18 0-15,-18 0 16,18 0-16,-18 0 16,-17 0-16,-18-18 15,53 18-15,-53-35 78</inkml:trace>
  <inkml:trace contextRef="#ctx0" brushRef="#br0" timeOffset="93713.27">18256 9613 0,'0'35'218,"53"18"-218,-53 0 16,53 18-16,-53-1 16,35-17-16,-35 0 0,36-35 15,-1 35 1,-17-53 0,17 0-1,18-35 1,-18-1-1,-17-17-15,17 0 16,0 0-16,0 1 16,1 16-16,-1-17 15,-35 0-15,53 1 16,-53 16-16,0 1 16,18 35-16,-18-35 15</inkml:trace>
  <inkml:trace contextRef="#ctx0" brushRef="#br0" timeOffset="94253.37">18909 10089 0,'0'0'0,"0"-35"31,0 53 47,0 35-62,0-36-1,0 19 1</inkml:trace>
  <inkml:trace contextRef="#ctx0" brushRef="#br0" timeOffset="94912.69">18274 10654 0,'0'0'0,"0"-18"16,0-17 15,35 35 32,18 0-48,18 0-15,17 0 16,0-35-16,0 35 0,18 0 15,-53 0-15,18-36 16,-19 36-16,1 0 16,-35 0-16,17 0 31,-35-35 31</inkml:trace>
  <inkml:trace contextRef="#ctx0" brushRef="#br0" timeOffset="95987.11">18397 10936 0,'0'53'78,"0"-18"-78,0 18 16,0 18-16,0-18 16,0 0-16,0 0 15,0-18-15,0 0 16,-35-35 62,35-18-78,0-34 16,0-1-1,0 0-15,0 0 16,0-18-16,0 1 0,18-1 15,-18 18-15,35 36 16,-35-19-16,35 1 16,18-18-1,-35 53 1,17 0 0,-35 18-16,35 17 15,-35-17-15,0 17 16,18-35-16,-18 53 15,0-36-15,-35 36 16,-18-17 0,18-36-1,-18 0 1,35 0 0,18 35 46,18-35-46,-18 35-16,53 0 15,-53 1-15,70 17 16,-17-18-16,-18-17 16,-17-18-16,-18 53 15,53-53-15,-53 35 16,35-35-16</inkml:trace>
  <inkml:trace contextRef="#ctx0" brushRef="#br0" timeOffset="96295.3">18997 11130 0,'0'35'15,"35"1"1,-35 34-16,0 1 16,0-1-16,36 1 15,-36-36-15,0 18 16,0-35 0,0-54 30,0 19-30</inkml:trace>
  <inkml:trace contextRef="#ctx0" brushRef="#br0" timeOffset="101221.43">3669 12929 0,'18'0'47,"-18"18"344,0 0-376,-36 17 1,36 18 0,-35-53-1,35 35-15,-18-35 0,18 53 16,-35-53 0,35 35-16,-35 1 15,35-19 16,-18-17-15,18 35-16,0-17 78,-35-18-47,35 35-15,0 1 15,-35-36 1,35 17-32,0-52 281,0 0-266,0 17-15,17 18 16,-17-53-16,35 53 16,-35-53-16,18 53 15,-18-35-15,35 35 16,-35-53-16,36 18 16,-36 17-16,0-17 15,17 35-15,-17-35 16,36 35 109,-36 17-110,35-17 1,0 71-16,0-18 16,1 0-16,-1-18 15,-35 18-15,53-18 16,-53 0-16,35-35 16,-35 36-16,35-36 15</inkml:trace>
  <inkml:trace contextRef="#ctx0" brushRef="#br0" timeOffset="106890.38">19879 10460 0,'0'-18'47,"0"-17"78,0 0-110,0 17 79,0-17-78,0 17-1,0 53 79,0 18-78,0 18-16,0-18 15,0 35-15,0-17 16,0-19-16,0 1 0,0-35 15,0 17-15,18-35 16,-18 18-16,-36-18 94</inkml:trace>
  <inkml:trace contextRef="#ctx0" brushRef="#br0" timeOffset="107604.47">19632 10654 0,'18'-35'156,"35"35"-156,17-71 16,36 36-16,-18 35 15,18-71-15,-18 71 16,0 0-16,-17-35 16,-36 35-16,-17 0 15,17 0 1,-35 35 78</inkml:trace>
  <inkml:trace contextRef="#ctx0" brushRef="#br0" timeOffset="121632.88">19897 10195 0,'-18'-35'109,"18"53"79,0 17-173,0-17-15,0 34 16,-35 1-16,35-17 15,0-1-15,0 0 16,0-17-16,0 35 16,0 0-1,0-36-15,0 19 16,0-1 0,0 0-1,17-35 16,-17-17 79</inkml:trace>
  <inkml:trace contextRef="#ctx0" brushRef="#br0" timeOffset="122568.65">19738 10513 0,'-35'35'16,"-1"-35"15,19 0 32,-19 0-48,19 0 1,-18 0 46,87 0 63,-16 0-125,17-18 16,0 18-16,-18 0 16,35-35-16,1 35 15,-1 0-15,1 0 16,-36 0-16,1-35 16,-1 35-16,-17 0 15,34 0 1,1 0-1,-17 0 1,-1 0-16,0 0 31,-35-18 94</inkml:trace>
  <inkml:trace contextRef="#ctx0" brushRef="#br0" timeOffset="132679.67">20620 9384 0,'0'-18'15,"0"71"126,35 18-125,-35-1-16,35 1 15,-35-36-15,36 0 0,-36 1 16,35-36-16,-35 17 16,18-17-1,-18 36-15,35-36 16,-35 17-16,35 18 15,-35 1 1,18-36 0,-18 17 15,0 19 94,35-36-94,-35 35-31,0-17 63,0 17-32,18-35-31,-18 18 62,0-36 17,35-17-79,-35-18 15,35-18-15,-35-17 16,36 17-16,-36 18 0,35 18 15,-35-18-15,35 18 16,-35 17-16,0-17 16,35 0-16,-35 0 15,18 35 1,-18-36-16,0 1 31</inkml:trace>
  <inkml:trace contextRef="#ctx0" brushRef="#br0" timeOffset="133391.06">21167 9931 0,'0'-36'78,"35"36"-78,0 0 15,-17 0 1,-18 18 31,-18 17-32,1 1-15,-19-1 16,36 18-16,-35-18 16,35-17-16,18 35 15,17-53 1,-17 0-16,34 0 16,-16 0-16,-1 0 15,18-36 1</inkml:trace>
  <inkml:trace contextRef="#ctx0" brushRef="#br0" timeOffset="134155.87">20690 10530 0,'18'0'63,"17"0"-47,-17 0-1,17 0 1,1 0-16,16 0 0,19 0 15,17 0-15,0 0 16,1 0-16,-19-35 16,-17 35-16,-18 0 15,-17 0-15,-18-18 78</inkml:trace>
  <inkml:trace contextRef="#ctx0" brushRef="#br0" timeOffset="134995.62">20849 10866 0,'0'-18'16,"0"36"31,18 34-47,-18 1 16,0 18-16,0 17 15,0-17-15,0-36 16,0 0-16,0 1 15,0-89 32,0 0-47,0-18 16,0-17-16,0-18 16,0-17-16,70 17 15,-70 35-15,36 36 16,-1 17-1,0 18 1,18 36 0,-53-19-16,35 19 15,-35-1-15,0-18 16,36-17-16,-36 71 16,-18-18-1,-35 0 1,35-53-16,-34 17 15,-1-17-15,17 0 0,1 0 16,0 0 0,52 0 15,19 53-15,-1 0-16,0 0 15,-17 0-15,17 0 16,0-35-16,-35 17 15,53-35-15,-53 18 16,18-18-16</inkml:trace>
  <inkml:trace contextRef="#ctx0" brushRef="#br0" timeOffset="135403.87">21361 11112 0,'0'-35'16,"35"35"0,-17 0-1,-18-17 1,35 17-16,0 0 16,-52 52 46,-19 1-62,1 0 16,35-17-16,-35 17 0,35-1 15,0 1 1,17-53-16,19 36 0,-19-36 16,36 0-16,-35 0 15,17 0-15,0-53 16,1-53-16,-1 18 15</inkml:trace>
  <inkml:trace contextRef="#ctx0" brushRef="#br0" timeOffset="136988.31">21220 9155 0,'0'-36'0,"0"19"31,0-19-15,-53 36-1,35 0-15,-53-35 16,54 35-16,-18 0 15,-1 0-15,19 18 16,-36 35 0,17-18-16,-34 18 15,52-18 1,-17 0-16,0 1 16,-18 17-16,17-18 15,1 18-15,18 0 16,-19 17-16,1 1 15,-18-1-15,53-17 16,-18 0-16,18-18 16,0 18-16,0 18 15,-35-18-15,35 0 16,0 17-16,0 1 16,0-18-16,0 35 0,0 18 15,0-53-15,0 17 16,0 1-16,0-1 15,0-17-15,0 18 16,0-1-16,0 1 16,0-18-16,0 17 15,0 19-15,18-19 16,-18 1-16,70-1 16,-34-17-16,17 0 15,-1-18-15,19 1 16,0-1-16,-1 0 15,54 36-15,-71-36 16,-18-17-16,18 17 16,0 0-16,0-35 15,-18 53-15,0-53 16,18 0-16,18 0 16,-18 0-16,17-17 15,18-36-15,-17-36 16,-1-16-16,1-1 15,17-18-15,-17-34 16,35-1-16,-54-35 16,19 17-16,-18-34 15,-53-19-15,0-16 16,0-19-16,0 36 0,0-1 16,-53 19-16,18 52 15,-18 35-15,18 1 16,-36 17-16,18 18 15,-18 35-15,-17 0 16,18 18-16,-1 35 16,18 0-16,-17 0 15,34 35-15,1 0 16</inkml:trace>
  <inkml:trace contextRef="#ctx0" brushRef="#br0" timeOffset="137621.51">22313 8855 0,'0'-18'47,"0"-52"-31,53-1-16,0-35 15,35-35-15,-17 35 16,-18 18-16,17-18 15,-17 18-15,0 35 16,-53 35-16,35 18 16,-35-35-1,0 53 32</inkml:trace>
  <inkml:trace contextRef="#ctx0" brushRef="#br0" timeOffset="138318.26">22719 7937 0,'0'0'0,"-35"-52"16,35 16-1,0 89 48,70 18-63,-35 17 15,1-17-15,-1-36 16,-17 0-16,17 0 16,-35-88 31,0 36-32,0-18-15,-35-18 16,17 0-16,-35 17 15,18-17-15,35 18 16,-53 35-16,53-17 16,18 17 31,34 0-32,19 0-15,-18 0 16,0 0-16,-18 0 15,0-36-15,1 36 0,-36 36 47,-18 34-31,-35 36-16,18 0 16,35-18-16,-53-17 15,53-19-15,0 1 16,0-106 31,35-17-32</inkml:trace>
  <inkml:trace contextRef="#ctx0" brushRef="#br0" timeOffset="138950.2">23742 6897 0,'0'-18'15,"0"1"1,0-19 15,-71 36-15,18 53-16,-35 35 16,0 36-16,18 35 15,34-1-15,36 19 16,0-54-16,18-52 15,35-18-15,0-36 16,0-17-16,17 0 16,1 0-16,-1 0 15,-17-53-15,-18 18 16,1-35-16,34-266 31,-70 248-31,-17 0 0,-54-18 16,-35 18-1,0 35-15,18 53 0,53 0 16,-18 53-16,-17 18 16,34 34-16,36-52 15</inkml:trace>
  <inkml:trace contextRef="#ctx0" brushRef="#br0" timeOffset="139887.26">22931 10072 0,'0'-18'16,"-18"18"-1,18 88 63,0 36-78,0-1 16,0-17-16,0-35 16,0-18-16,0-18 15,0 0-15,18-35 32,-18-35-17,0 17-15,0-17 16</inkml:trace>
  <inkml:trace contextRef="#ctx0" brushRef="#br0" timeOffset="140051.41">22542 10336 0,'36'0'16,"-1"0"-16,0 0 15,18 0-15,0 0 16,-18 0-16,18 0 0,-17 0 15,-1 0-15,18 0 16,0 0-16</inkml:trace>
  <inkml:trace contextRef="#ctx0" brushRef="#br0" timeOffset="143111.68">23336 9225 0,'0'18'125,"0"17"-109,36 71-16,-36 17 0,0-17 15,52 53 1,-52 0-16,36-36 0,-36-35 16,0-17-16,53-36 15,-53 0-15,35 1 16,0-1-1,0-70 17,1-18-32,-36-18 15,70-17-15,-34-35 16,-36-1-16,70-17 16,-70 53-16,35 17 15,-35 18-15,0 36 16,36-36-1,-36 18-15,35 17 16,-35-17 15,0 105 1,-71 18-32</inkml:trace>
  <inkml:trace contextRef="#ctx0" brushRef="#br0" timeOffset="143865.4">23812 10054 0,'18'0'79,"-18"-17"-64,35 17-15,18 0 16,0 17-1,-17 1 1,-19 17 15,-70-35 1,36 0-1,17 35 16,0-17-32,35-18-15,-35 35 16,18-35-16,-18 36 16,35-36-16,-35 17 15,0 18 1,-18-35-1,-17 0 1,0 0-16,-1 0 16,19 0-16,-36 0 15,70 0 17</inkml:trace>
  <inkml:trace contextRef="#ctx0" brushRef="#br0" timeOffset="144887.6">23301 10672 0,'18'0'63,"52"0"-63,18 0 16,18 0-16,53 0 15,-18 0 1,18 0-16,-36-36 0,-35 36 15,1 0-15,-36-35 16,-18 35-16,-18 0 16,-17-18 31</inkml:trace>
  <inkml:trace contextRef="#ctx0" brushRef="#br0" timeOffset="145996.24">23230 11060 0,'18'0'63,"-18"-18"-48,0 53 17,35 0-17,-35 36-15,0 17 16,0-17-16,0-1 16,0-34-16,0-1 0,0-17 15,0-71 32,0-18-31,0 18-16,0-35 15,0-36-15,0 36 16,36 18-16,-36-1 16,53 18-16,-36 18 15,18 35-15,1-35 0,-19 35 16,19 0-16,-1 0 15,0 0 1,-35 17-16,35 19 16,-35-19-16,0 19 15,0-1-15,-35 0 16,0-17 0,17 17-16,-35-35 0,0 53 15,-17-53-15,-1 35 16,36-35-16,0 0 15,35 35 17,35-35-17,36 53-15,-18-53 16,17 71-16,1-18 16,-18 0-16,-1-18 15,1 18 1,-17-18-16,17-70 94</inkml:trace>
  <inkml:trace contextRef="#ctx0" brushRef="#br0" timeOffset="154309.07">23901 11148 0,'17'0'266,"36"35"-250,-17-35-16,-19 0 15,18 35-15,1-35 16,-1 36 0,-35-1 30,-35-35-30,-1 0 0,19 0 15,17 35 0,0 36-15,35-36-16,-35-17 15,53-18-15,-53 53 16,18-53-16,-18 35 16,0-18 15,-18-17 0,-17 0-15,17 0-16,-17 0 0,0 0 15,17 0 1</inkml:trace>
  <inkml:trace contextRef="#ctx0" brushRef="#br0" timeOffset="157016.41">18309 11994 0,'35'0'250,"1"0"-250,-19 0 16,19 0-16,34 0 31,-35 0-16,1 0 17,17 0-32,-18-35 15,-17 35-15,17 0 16,0 0-16,-17 0 16,17 0-16,-17 0 15,17 0-15,0 0 16,-17 0-16,17 0 15,-17 0-15,17-35 16,18 35-16,0 0 16,-18 0-16,0 0 15,-17 0-15,17 0 16,1 0-16,17 0 16,-18 0-1,0 0-15,-17 0 0,17 0 16,0 0-1,18 0-15,-17 0 0,-1-18 16,-18 18-16,54 0 16,-53 0-1,52 0 1,-52 0-16,35 0 16,-18 0-16,-17 0 15,17 0-15,-17 0 16,17 0-16,0 0 15,-17 0-15,17 0 16,-17 0-16,17 0 16,0 0-16,-17 0 0,17 36 15,0-36-15,-17 0 16,17 0-16,1 35 16,-19-35-16,19 0 15,-19 0-15,36 0 16,0 0-16,-18 0 15,18 0-15,0 0 16,-18 0-16,18 35 16,0-35-16,0 0 15,-18 0-15,18 35 16,0-35-16,-17 0 16,16 0-16,1 0 15,-17 0-15,34 0 16,1 0-16,-18 0 0,-18 0 15,36 36 1,52-36-16,-70 0 16,17 0-16,1 0 15,0 0-15,-19 0 16,19 0-16,17 0 16,-17 0-16,-1 0 15,-17 0-15,18 35 16,-1-35-16,19 0 15,16 35-15,-52-35 16,36 0-16,52 35 16,-36-35-16,1 0 15,-18 0-15,1 0 0,-1 0 16,0 0-16,0 0 16,0 0-16,18 0 15,-18 0-15,-35 0 16,18 0-16,0 0 15,-1 0-15,-17 0 16,35 0-16,18 0 16,-53 0-16,17 0 15,1 0-15,-36 0 16,18 0-16,0 0 16,-18 0-16,18 0 15,0 36-15,0-36 0,-18 0 16,18 0-1,0 35-15,-17-35 0,-1 0 16,0 0-16,-53 35 78,-17-35-62,18 0-16</inkml:trace>
  <inkml:trace contextRef="#ctx0" brushRef="#br0" timeOffset="161868.01">18221 12894 0,'18'0'141,"35"0"-125,-18-18-16,0-17 0,0 17 15,18-34-15,-17-1 16,-1 0-16,0 0 16,0 0-1,-17 35-15,-18-17 0,53 0 16,-53 17-1,35 18 48,-35 35-47,0 18-16,0 18 15,0-18-15,0 17 16,0-17-16,0-35 0,35 17 15</inkml:trace>
  <inkml:trace contextRef="#ctx0" brushRef="#br0" timeOffset="162790.44">18468 13247 0,'35'0'109,"0"0"-93,36 0-16,0-18 15,-1 18-15,18 0 16,1-35-16,-1 35 16,-35-35-16,-18 35 0</inkml:trace>
  <inkml:trace contextRef="#ctx0" brushRef="#br0" timeOffset="163766.84">18292 13776 0,'0'-35'16,"17"35"15,-17 35 32,0 18-63,0-18 15,0 36-15,0-18 16,0-18-16,0 0 16,0 18-1,0-71 32,0-17-31,0 0-16,0-18 15,0-18-15,35 1 16,-35 17-16,53-18 16,-17-17-16,-1 18 15,0 52-15,0-17 16,18-1-1,-17 36 1,-1 0 0,0 18-16,-35 0 31,0 35-15,0-18-16,-35-17 15,0 17-15,-1-35 16,1 53-16,0-53 15,0 35-15,17-35 16,18 18 47,0 52-48,53-34-15,-53 16 0,70 1 16,-34 0-16,-1-17 15,-35-1-15,35 0 16,-35-17 0</inkml:trace>
  <inkml:trace contextRef="#ctx0" brushRef="#br0" timeOffset="164080.34">18909 13899 0,'0'18'31,"35"-18"-31,-35 35 16,0 1-16,0-1 0,0-17 15,0 17 1,0-53 46</inkml:trace>
  <inkml:trace contextRef="#ctx0" brushRef="#br0" timeOffset="165002.87">19650 12876 0,'0'-35'16,"53"106"46,-53 17-46,0 0-16,0 0 15,0-17-15,0-36 16,0 0-16,0 1 16,35-19-16,-53-17 62</inkml:trace>
  <inkml:trace contextRef="#ctx0" brushRef="#br0" timeOffset="165287.41">19526 13212 0,'36'0'31,"34"-36"-16,1 36-15,-18 0 0,-1 0 16,1 0-16,-17 0 16,17 0-16,-18 0 15,-18 0 1,19 0-16,-19 0 16,-34 0 46</inkml:trace>
  <inkml:trace contextRef="#ctx0" brushRef="#br0" timeOffset="166631.87">20373 12929 0,'18'-35'47,"34"0"-47,1-1 15,0 19-15,-17-18 16,-19-1-16,36 1 15,-18 0-15,1 17 16,-1-17-16,-35 0 16,35-1-16,-35 19 0,36 17 15,-36 35 17,0 35-17,0 19-15,0-1 16,-18 18-16,18-36 15,0-17-15,0-18 16,0 1-16,0-19 16,-35-17 46</inkml:trace>
  <inkml:trace contextRef="#ctx0" brushRef="#br0" timeOffset="166968.94">20514 13388 0,'35'0'31,"18"0"-15,18 0-16,-18 0 16,0 0-16,0 0 15,-18 0-15,18 0 16,-18 0-16,-17 0 15</inkml:trace>
  <inkml:trace contextRef="#ctx0" brushRef="#br0" timeOffset="167824.65">20355 13794 0,'0'-36'15,"0"72"32,0 17-47,0-18 16,0 18-16,0 0 15,0-18-15,0 0 16,0 0-16,0-17 16,0-53 30,0-18-46,0 0 16,0-35 0,36-18-16,-36 18 0,70 17 15,-35 18-15,-35 18 16,36 35-16,-36-18 16,35 18-16,18 0 15,-36 0 1,19 0-16,17 36 15,-53 17 1,0-36 0,-18 36-1,-17-53-15,-1 35 16,19-35 0,-36 0-16,0 36 0,35-36 15,-17 0 1,35 53 15,0-18-15,18 0-16,-18 0 15,53 18-15,-53-35 16,70 35-16,-35 0 16,-35 0-16,53-18 15,-53-17-15,18-18 16,-18 35-16,0-70 47,0-1-47,0 19 15</inkml:trace>
  <inkml:trace contextRef="#ctx0" brushRef="#br0" timeOffset="168236.46">20884 13935 0,'0'-18'16,"36"18"-1,17 0 1,-36 0 0,19 0-1,-36 53 48,-18-53-48,18 53-15,0-35 16,35 17 0,0-35-1,-17 0-15,35-35 16,53-18 0,-89 53-16</inkml:trace>
  <inkml:trace contextRef="#ctx0" brushRef="#br0" timeOffset="168934.11">21590 12929 0,'0'36'32,"0"-1"-17,0 18-15,35 17 16,-35-17-16,0-17 16,0-1-16,0-18 15,0 19-15,0-1 16</inkml:trace>
  <inkml:trace contextRef="#ctx0" brushRef="#br0" timeOffset="169130.58">21555 13159 0,'0'-18'0,"53"18"31,0 0-15,-18 0-16,0 0 0,18 18 16,-18-18-16,18 0 15,0 0-15</inkml:trace>
  <inkml:trace contextRef="#ctx0" brushRef="#br0" timeOffset="170029.28">22207 12947 0,'36'0'0,"-19"0"32,54 0-17,-18 0-15,-18 0 16,36-35-16,-19-1 15,1 1-15,18-18 16,17 0-16,-17 0 16,-18 0-16,-18-52 15,0 69-15,-35 19 16,0 70 31,0-18-47,0 35 15,0 1-15,0-18 16,0 0-16,0 0 16,0-36-16,0 19 15,0-54 48,-35 18-48</inkml:trace>
  <inkml:trace contextRef="#ctx0" brushRef="#br0" timeOffset="170440.66">22666 13159 0,'35'0'47,"36"0"-47,-1-18 15,1 18-15,-18 0 16,17 0-16,-17 0 16,-17 0-16,16 0 15,-16 0-15,-19 0 16,-52 0 31</inkml:trace>
  <inkml:trace contextRef="#ctx0" brushRef="#br0" timeOffset="171332.58">22578 13494 0,'0'-18'16,"0"-17"-1,17 35 1,-17 17 31,0 1-47,0 35 15,0 18-15,0-19 16,0 19-16,0-18 16,0-18-16,0 1 15,0-1 1,0-53 15,0-17-15,0 0-16,0-36 15,0-17-15,-17-18 16,17 53-16,0 0 16,17 18-16,36-18 15,-17 53 1,-1-35-16,-17 35 0,17 0 16,-18 0-16,19 0 15,-1 0-15,-17 0 16,-18 17-1,0 36 1,0-17 0,-36-1-16,19-35 15,-36 53-15,0-53 16,-35 35 0,52-35-1,36-18 16,36 36 1,-1-18-17,0 71-15,-17-36 16,-18 0-16,53 0 16,-53-17-16,35-18 15,-35 53-15</inkml:trace>
  <inkml:trace contextRef="#ctx0" brushRef="#br0" timeOffset="171892.87">23036 13617 0,'0'-35'0,"36"35"47,17 0-31,-36-18-16,36 18 15,-18 0 17,-35 36-1,-35-36-31,-18 0 15,36 0 1,17 35 15,0-18-15,35 36 0,-35-17-1,35-1-15,-35-17 16,35 17-16,-35 0 15,36-17-15,-36 35 16,0-18 0,-18-35-1,0 0-15,-17 18 16,-18-18-16,0 0 16,0 0-16,18 0 15</inkml:trace>
  <inkml:trace contextRef="#ctx0" brushRef="#br0" timeOffset="178255.93">15311 15416 0,'-53'0'16,"88"0"203,18 0-219,35 0 15,0 0-15,0 0 0,-17 0 16,-18 0-16,17 0 16,-17 0-16,0 0 15,-35 0-15,17 0 16,-52 0 93</inkml:trace>
  <inkml:trace contextRef="#ctx0" brushRef="#br0" timeOffset="178888.42">15381 15787 0,'35'0'78,"18"0"-62,0 0-16,18 0 16,-1 0-16,-34 0 15,17 0-15,-18 0 16,-18 0-16,19 0 15,-36 17-15,35-17 16</inkml:trace>
  <inkml:trace contextRef="#ctx0" brushRef="#br0" timeOffset="183827.5">16739 14940 0,'0'-35'16,"0"17"78,0-17 468,53 70-390,-35 0-172,17 1 16,0 17-16,1 17 0,-1 1 15,-35-18 1,53 0-16,-53-36 0,35 19 16,-35 16-1,18-52-15,17-52 94,-35-1-94,35-18 16,-35 1-16,53-19 0,-53 1 15,0 0 1,36 17-16,-36 18 0,0 36 16,0-18-1,17 35 16,-17 17 16</inkml:trace>
  <inkml:trace contextRef="#ctx0" brushRef="#br0" timeOffset="184668.74">17357 15363 0,'0'-17'16,"35"52"62,-35 0-78,35 18 31,-35-17-31,0-54 62</inkml:trace>
  <inkml:trace contextRef="#ctx0" brushRef="#br0" timeOffset="186153.49">17762 14870 0,'0'52'94,"0"1"-79,0 18-15,0 0 16,18-1-16,-18-17 15,0-35-15,0 17 16,0-17 0,18-18-16,-18-36 47,0 1-47,-18-18 15,18-17-15,-35-1 16,35 18-16,-36 0 15,36 0-15,0 36 16,0-19-16,0 1 16,0 17-16,18-17 15,-18 0-15,53-18 16,0 53 0,-53-35-16,18 35 15,34 0-15,-52 35 16,53-35-16,-53 53 15,18-53-15,-18 35 16,0 18 0,-18-18-16,-17 18 15,-18-53 1,18 18 0,0-18-1,17 0 1,18 35 46,35-35-46,-35 53 0,71-18-16,-54 1 0,19-1 15,-1 0-15,0 0 16,-35-17-16,36-18 15,-36 53-15,35-53 16,-35 35 0,0-52 46,-18 17-31</inkml:trace>
  <inkml:trace contextRef="#ctx0" brushRef="#br0" timeOffset="186790.23">18221 15117 0,'0'-36'31,"0"19"-31,35 17 15,-35-36-15,18 36 16,17 0 0,18 0-1,-35 0-15,35 0 16,-18 18 0,-35 17-1,0-17 16,-18-18-15,-52 0 0,52 0-1,18 35 17,0-17-17,53-18 1,-18 35-16,-17-35 15,-18 53-15,53-53 0,-53 18 16,35-18 0,-35 35-16,-18-35 31,-52 0-15,35 0-1,-1 0-15,1 0 16,17 35-16</inkml:trace>
  <inkml:trace contextRef="#ctx0" brushRef="#br0" timeOffset="188214.37">18927 15011 0,'35'0'62,"-35"53"-46,0 0-16,0-1 16,35 19-16,-35-18 15,0 0-15,0-36 16,35 19-16,-35-1 31,0-53 0</inkml:trace>
  <inkml:trace contextRef="#ctx0" brushRef="#br0" timeOffset="188543">18874 15275 0,'0'-35'47,"35"35"-47,18 0 16,-18 0-16,0 0 15,1 0-15,-19 0 16,36 18 0,-53-36 46</inkml:trace>
  <inkml:trace contextRef="#ctx0" brushRef="#br0" timeOffset="205983.41">6897 15258 0,'899'141'0</inkml:trace>
  <inkml:trace contextRef="#ctx0" brushRef="#br0" timeOffset="211589.68">19579 14834 0,'0'-17'906,"0"-19"-859,0 54 78,0 17-125,0 1 16,53 16-16,-53 19 15,35 0-15,-35-1 16,36 1-16,-36-36 16,35 18-16,-35 0 15,0-18-15,35 18 16,-35-18-16,0 1 15,35-19-15,-35 18 16,18-35 0,-18-17 62,0-1-78,35-17 0,-35-18 15,36-18-15,-36 19 16,35-19-16,-35-35 16,0 53-16,35 0 15,-35 0-15,0 36 16,35-19-16,-35 1 16,0 18-1,18 17-15,-18 17 78,-18 18-62</inkml:trace>
  <inkml:trace contextRef="#ctx0" brushRef="#br0" timeOffset="212362.57">20108 15399 0,'0'-36'31,"18"36"0,17 0-15,-17 0-1,17 18 1,-35 17 0,0-17-1,-17 17 1,-36-35 0,53 36-16,-18-36 31,36 35 16,-1-18-32,19 19 1,-36-1 0,0-17 15,-18 17-16,0-35 1,-17 0 0,0 0-16,-1 0 0,1 0 15,0 0 1</inkml:trace>
  <inkml:trace contextRef="#ctx0" brushRef="#br0" timeOffset="213786.34">20567 14905 0,'0'70'94,"0"-34"-78,0 52-16,0 35 15,0-34-15,0-1 0,0 0 16,0-18 0,18-17-16,-18-17 15,35-36 1,-35-18 15,0-35-31,0 0 16,-18-17-16,18-36 15,-88 0-15,53-17 16,35 52-16,-36 36 16,36-18-16,0 17 15,0 19-15,0-18 16,36-1-16,-1 19 15,0-19-15,18 36 16,0-35-16,-18 35 0,1 0 16,-1 18-1,0-1-15,-35 19 0,18-1 16,-18-17-16,0 17 16,0 0-16,0-17 15,-35 52 1,-1-70-16,-17 53 15,0-53-15,-17 36 16,35-36-16,-1 0 16,19 0-1,52 70 32,18-17-31,106 53-1,-106-71-15,0 0 16,-36 1-16,18-1 16,18 18-1,-53-36 1,36-17-16,-54-17 47,-35 17-32</inkml:trace>
  <inkml:trace contextRef="#ctx0" brushRef="#br0" timeOffset="214096.74">21114 15381 0,'0'18'0,"0"-1"15,0 36-15,0 0 16,35-18-16,-35 1 15,0 17 1</inkml:trace>
  <inkml:trace contextRef="#ctx0" brushRef="#br0" timeOffset="-209097.11">16863 16175 0,'17'0'437,"1"0"-421,17 0 15,18 0-31,-17 0 16,16 0-1,1 0 1,-35 0-1,17 0 1,1 0 15,16 0-15,1 0 0,-17 0-1,-1 0 1,0 0-1,-17 0 1,17 0 0,-17 0-1,35 0 1,-18 0 15,-17 0-15,17 0 15,0 0-15,-17 0-1,17 0 1,-17 0 0,17 0-1,0 0 1,-17 0-1,17 0 1,-17 0 0,17 0-1,0 0 1,-17 0 0,17 0-1,-17 0 1,17 0-1,0 0 1,-17 0 0,17 0-1,-17 0 1,17 0 0,1 0-1,-19 0 1,19 0-1,-19 0-15,18 0 32,1 0-32,-1 0 15,0 0 1,-17 0-16,17-18 16,0 18-16,-17 0 15,17-35-15,1 35 16,-1 0-1,0 0-15,0 0 16,1 0 0,17 0-1,-18 0 1,0 0 0,1 0-1,-19 0 1,18 0-1,1 0 1,-19 0 0,36 0-1,-35 0 1,17 0 0,0 0-1,-17 0 1,35 0-16,0 0 31,-18 0-31,18 0 16,0 0-1,-18 0 1,1 0 0,-19 0-1,19 0 1,16 0-1,-16 0 1,17 0 0,0 0-1,-18 0 1,0 0 0,0 0-16,-17 0 0,17 0 15,-17 0 1,17 0-16,0 0 0,-17 0 15,17 0-15,-17 0 16,17 0 0,1 0-16,-19 0 0,19 0 15,-19 0-15,18 0 16,1 0-16,-19 0 16,36 0-16,0 0 15,-18 0-15,18 18 16,-17-18-16,-19 0 15,36 0 1,-18 0 0,-17 0-16,-18 35 78,-53-18-63</inkml:trace>
  <inkml:trace contextRef="#ctx0" brushRef="#br0" timeOffset="-205286.1">17921 16545 0,'0'-17'16,"0"34"328,0 19-344,0-19 15,0 54-15,0-1 16,0-17-16,0 18 16,0-1-16,0-52 15,0 17-15,0 1 16,0-54 31,0-53-32,0 36 1,0-36-16,0-17 16,0 0-16,0 18 15,18 17-15,-18 35 16,35 18-16,-35-53 15,53 53-15,-18 0 16,-17-35-16,17 35 16,0 0-16,1-35 15,-1 35 1,-35 35 0,0 18 15,0-36-31,-35 19 0,-1-1 15,-17 0 1,18 36-16,18-71 16,-19 17-16,1-17 15,17 0 1,-17 0 15,53 0 0,17 0-15,0 71-16,1-36 16,-1 0-16,-35 1 15,35-36-15,-35 17 16,53-17-16,-18 0 16,-35 36-1,0-72 79</inkml:trace>
  <inkml:trace contextRef="#ctx0" brushRef="#br0" timeOffset="-204881.44">18433 16810 0,'35'0'32,"-35"17"-17,0 19 1,18-1-16,-18-17 15,0 35 1,35-18 0</inkml:trace>
  <inkml:trace contextRef="#ctx0" brushRef="#br0" timeOffset="-203840.61">18927 16245 0,'0'18'78,"0"0"-62,-18-18-16,18 53 16,0-18-16,0 0 15,0 18-15,0 0 16,0 53 0,0-53-16,0-36 15,0 36 1,0-70 31,0-1-32,-35-35-15,35-17 16,-53-1-16,53 0 16,0 36-16,0 0 15,0 17-15,0-17 16,0 0-16,17 17 15,1 18-15,17-53 16,1 53-16,-1-53 16,-18 53-16,19 0 15,-1 0 1,0 53 0,-35 0-16,0-18 15,0 18-15,0 0 16,0-35-16,0 17 0,-35 0 15,35-17-15,-53-18 16,53 35-16,-35-35 16,0 0-1,-18 0 1,88 36 46,18 34-46,-53-35-16,53 1 16,-18-1-16,-35 0 15,18-35 1,-18 35 0,0-70 30</inkml:trace>
  <inkml:trace contextRef="#ctx0" brushRef="#br0" timeOffset="-203176.73">19244 16545 0,'35'0'47,"-35"-35"-47,53 35 16,-35 0-16,17 0 15,-17 0-15,35 18 16,-53 17-1,35-35 1,-35 18 0,0 17-16,-18-35 15,-35 35 1,36-35 0,17 35 46,70 36-46,-70-53-16,36 17 15,-36 0-15,35-17 16,-35 17 0,-35-35 30,-18 0-46,17 0 16,-17 0-16,18 0 16,18 0-16</inkml:trace>
  <inkml:trace contextRef="#ctx0" brushRef="#br0" timeOffset="-198612.36">21837 15804 0,'0'0'0,"0"-17"172,0-18 0</inkml:trace>
  <inkml:trace contextRef="#ctx0" brushRef="#br0" timeOffset="-194811.03">22825 15028 0,'0'-17'16,"0"-19"0,0 72 93,0-1-109,0 53 16,0 36-16,0-1 15,-18 1-15,18-36 16,0-18-16,0-17 15,0-106 32,-35 0-47,35 0 16,0 1-16,0-19 16,0-17-16,0-36 15,0 36-15,0 0 16,0 35-16,0 35 15,0-35 1,0 1 0,70 52-16,-34-53 15,-19 53-15,19 0 16,-1 0-16,-18 17 16,19 36-16,-36-18 15,0-17 1,0 17-16,0-17 0,0 17 15,0 36 1,-53-71-16,53 35 16,-53-35-16,35 0 15,-17 0-15,-18 0 32,18 0-32,35 35 46,0 1-46,35-1 16,0 0-16,1 18 0,-1 0 16,0 0-16,-35-35 15,35 17-15,1 0 16,-36-52 78</inkml:trace>
  <inkml:trace contextRef="#ctx0" brushRef="#br0" timeOffset="-194517.28">23266 15399 0,'0'35'15,"35"0"1,-35-17-16,0 17 15,18 18 1,-18-18 0,35-35-16,-35 36 0</inkml:trace>
  <inkml:trace contextRef="#ctx0" brushRef="#br0" timeOffset="-193077.59">23760 14993 0,'0'0'0,"0"35"219,0 36-219,17-1 15,-17-17-15,0 18 16,0-18-16,0 0 16,35-36-16,-35 36 15,0-88 63,0 0-62,0-1-16,0 1 16,0 0-16,0-18 15,0-18-15,0-17 16,0 0-16,0 0 16,0 17-16,0 36 15,36 0-15,-36-1 16,35 36-1,36 36 1,-54-1-16,19 18 16,-36-18-1,35 0-15,-35 1 0,0-1 16,0-17-16,0 35 16,-18-18-1,1-35 1,-19 18-16,-17-18 15,18 0-15,-18 0 16,18 0-16,88 35 63,0-35-48,-18 53-15,0-53 0,-17 53 16,17-53-16,0 53 15,-35-36-15,53 18 16,-53 1-16,0-1 16,18-17-16,-18 17 15,0-53 63,0 1-62</inkml:trace>
  <inkml:trace contextRef="#ctx0" brushRef="#br0" timeOffset="-192643.35">24271 15381 0,'35'0'0,"-35"-18"0,36 18 15,-19 0 17,19 0-1,-36 36 0,-18 17-15,18-36-16,-35 19 15,35-1-15,0 18 16,17-36 0,54-17-1,-54 0-15,36-35 16,0 0-16,0-18 16</inkml:trace>
  <inkml:trace contextRef="#ctx0" brushRef="#br0" timeOffset="-191431.67">24659 14905 0,'0'-35'16,"35"35"-1,-35-18 17,36 71 61,-36 0-93,35 88 16,-35-88 0,18 0-16,-18 0 15,0 0-15,0-36 16,0 18-16,0-17 15,0-53 48,0-18-63,0 0 16,-18-70-16,18-1 15,-35 1-15,35-19 16,0 19-16,0 52 15,17 36-15,19 18 16,17 17 0,-18 0-1,0 0-15,0 0 16,1 17-16,-19-17 16,-17 53-16,36-53 0,-36 53 15,0-18 1,0 1-1,0-1-15,-18-35 0,18 35 16,-35-35-16,-1 35 16,1-35-16,17 0 15,18 36 48,0-1-48,18 0-15,-18 0 16,35 1-16,1-1 16,-36 18-16,70-18 0,-35 1 15,18 16 1,-35-52 0</inkml:trace>
  <inkml:trace contextRef="#ctx0" brushRef="#br0" timeOffset="-190827.33">25294 15011 0,'0'-36'0,"35"36"47,1 0-31,-1 0 0,0 18-16,18-18 15,-53 35 1,0-17 15,-35-18-15,35 35-1,-53-35-15,53 18 47,0 35-31,35-53-16,1 70 15,-1-34-15,0-1 16,-35-17-16,18-18 16,-18 52-16,0-34 15,-53-18 32,18 0-47,-36 0 16,0 0-16,36 0 15,0 0-15,0 0 16</inkml:trace>
  <inkml:trace contextRef="#ctx0" brushRef="#br0" timeOffset="-189446.19">22560 16087 0,'0'-18'93,"18"18"-61,17 0-32,-17-35 15,35 35-15,0 0 16,17 0-16,1 0 16,34-36-16,19 36 0,-1 0 15,19-52-15,-19 52 16,0-36-16,-17 36 15,-53 0 1,18 0-16,-1-35 0,1 35 16,-1 0-16,-17 0 15,36 0-15,-1 0 16,18 0-16,35 0 16,-71-35-1,36 35-15,-18 0 16,-17 0-16,-18 0 15,17-36-15,-17 36 0,0 0 16,-18 0 0,18 0-16,0 0 0,-17 0 15,16 0-15,19 0 16,-18 0-16,17 0 16,1 0-1,-18 0-15,-18 0 0,18 0 16,-18 0-16,-17 0 15,17 0-15,-17 18 16,17-18-16,18 0 16,-18 0-1,1 0 1,-54 0 46,-17 0-46,-36 0-16</inkml:trace>
  <inkml:trace contextRef="#ctx0" brushRef="#br0" timeOffset="-185863.18">22931 16422 0,'-36'0'15,"36"-18"1,0 36 93,0 35-109,0 17 16,0 18-16,0 1 16,18-19-16,-18 1 15,0-18-15,0-36 16,35 19 0,-35-72 15,0 19-16,0-19 1,-17-17-16,17 18 0,0-35 16,0-19-1,0 19-15,0-1 0,0 36 16,17-18-16,18 18 16,-17 0-16,17 35 15,1-36-15,-19 36 16,36 0-1,-18 0 1,-35 18-16,0 17 16,0 1-16,0 16 15,-17 37 1,-36-72-16,0 36 16,35-53-16,-17 35 15,0-35-15,17 0 16,-17 0-16,0 0 15,17 0 1,18-17-16,18 34 47,-1 19-31,36-1-16,0 18 15,0 0-15,-18-36 16,1 19-16,-19-36 15,-17 53-15,35-53 16,-35 17-16</inkml:trace>
  <inkml:trace contextRef="#ctx0" brushRef="#br0" timeOffset="-185493.79">23407 16810 0,'35'17'46,"-35"36"-46,0-17 16,0 17-16,35 0 16,-35-18-16,0 0 0,0 18 15,0-71 32,0-35-47</inkml:trace>
  <inkml:trace contextRef="#ctx0" brushRef="#br0" timeOffset="-182360.37">23689 16387 0,'0'-18'16,"35"53"172,-35 0-188,0 18 15,0 18-15,0-18 16,0 17-16,0 1 0,36-1 15,-36-17 1,0-88 62,0 0-78,0 17 16,0-17-16,0 17 15,0-17-15,0 0 16,-18 17-16,18-17 16,0-18-1,0 18 1,-18 35-16,18-53 0,0-18 31,0 54-31,0-19 16,0 1 1734,0 17-1719,53-35-15,-18 53-16,1-53 15,-19 53-15,36 0 16,0 0 0,-17 0-1,-36 36-15,35-36 16,-35 35-16,0 0 15,0 18 1,0-17 0,-18-1-16,18 0 15,-70-35-15,34 35 16,19-35-16,-19 0 16,19 36-16,-19-36 15,1 0-15,18 0 16,17 35 46,70 35-46,-70-34-16,35-1 16,-35 0-16,53 18 15,-53-18-15,53 1 16,-17-1-1,-1 0 1</inkml:trace>
  <inkml:trace contextRef="#ctx0" brushRef="#br0" timeOffset="-181053.95">24306 16775 0,'18'0'172,"0"0"-172,-18 17 16,53-17-16,-53 35 15,35-35-15,-35 18 16,0 17 31,-18-35-32,-17 0-15,35 53 63,0-35-48,18-18-15,-18 53 16,35-53-16,-35 53 16,0-36-1,17-17-15,-52 0 47,0 36-31,17-36-16,-17 0 0,0 0 31</inkml:trace>
  <inkml:trace contextRef="#ctx0" brushRef="#br0" timeOffset="-180335.02">25100 16387 0,'0'17'110,"0"36"-95,0 0-15,0 18 16,0-19-16,18 19 16,-18 0-16,0-36 15,0-18-15,0 19 16</inkml:trace>
  <inkml:trace contextRef="#ctx0" brushRef="#br0" timeOffset="-180019.12">24994 16704 0,'0'-35'32,"18"35"-32,0 0 15,17 0-15,18 0 16,-18 0-16,18 0 0,-35 0 16,17 0-16,0 0 15,-17 0 1,-18 17-1,-35-17 48</inkml:trace>
  <inkml:trace contextRef="#ctx0" brushRef="#br0" timeOffset="-176913.72">25435 16245 0,'0'-17'16,"18"17"47,17 53-48,-35 17 1,0 1-1,35-1-15,-35-17 0,0 18 16,0-18-16,36-18 16,-36-17-1,0-54 32,0 1-31,0 0-16,-18-18 15,18-18-15,-35-17 16,35 0-16,0 17 0,0 18 16,0 36-1,17-18-15,36-18 32,-17 53-32,17 0 15,-1 0 1,-34 0-16,-18 35 15,35 0-15,-35 0 16,0-17-16,0 17 16,0 1-16,0-19 15,-35 19-15,-35-1 16,52-35-16,-17 0 16,-1 0-1,19 0-15,-36 0 16,88 70 31,0-17-32,1 0-15,-1 0 16,0-18-16,0 18 16,-35-17-16,18-36 15,-18 53-15,35-53 31</inkml:trace>
  <inkml:trace contextRef="#ctx0" brushRef="#br0" timeOffset="-176531.99">25912 16616 0,'0'-35'15,"17"35"16,18-36-15,1 36 0,-36 18-1,0 0 1,0 34 0,-18-16-1,18-19-15,-35 36 16,35 0-16,0-35 15,0 17-15,0 0 16,35-35 0,36-17-1,-54-19-15,19-16 16</inkml:trace>
  <inkml:trace contextRef="#ctx0" brushRef="#br0" timeOffset="-175692.65">26211 16157 0,'0'18'47,"0"17"-47,0 18 16,18 18-16,-18-18 15,0 141 1,0-142-16,-18 19 0,18-18 16,0-18-16,0-17 15,0-53 32,0 17-47,0-17 16,-35-1-16,35-17 15,-53-52-15,18 16 16,-18-16-16,53 16 16,0 36-16,0 36 15,18-18-15,17-1 0,0 1 16,-17 35 0,17-18-16,0 18 0,-17 0 15,17 0-15,1 0 16,-1 0-1,-35 36-15,35-19 16,-35 36 0,0-18-1,-18 1-15,18-19 16,-52 19-16,34-1 16,-17 18-1,35-35 16,0 17-15,0-18-16,0 19 16,0-1-16,35-17 15,-35 17-15,18-35 16,-18 35-16,35-35 16,-18 18-1</inkml:trace>
  <inkml:trace contextRef="#ctx0" brushRef="#br0" timeOffset="-175047.8">26423 16457 0,'0'-18'31,"35"18"-15,1 0-1,-1 0-15,18 0 16,-36 0-1,-17 36 1,0-19 0,0 19-1,-35-36 1,0 0 0,35 35 30,18-17-30,17 17 0,-35 0-1,35 0-15,-35 1 16,0-1-16,0-17 16,18-18-16,-18 35 15,-36-35 32,1 0-47,18 0 0,-19-35 16,-17-1-1</inkml:trace>
  <inkml:trace contextRef="#ctx0" brushRef="#br0" timeOffset="-169362.2">26776 16351 0,'17'-35'47,"-17"17"-16,36 36 157,-36 35-173,0 0 1,0 0-16,0-18 15,17 0-15,-17 1 16,0-1 0</inkml:trace>
  <inkml:trace contextRef="#ctx0" brushRef="#br0" timeOffset="-168995.12">26758 16475 0,'-35'0'16,"53"0"31,34 0-32,-16 0 1,17 0 0,0 17-16,-36-17 31</inkml:trace>
  <inkml:trace contextRef="#ctx0" brushRef="#br0" timeOffset="-167942.75">27146 16087 0,'0'53'94,"0"-1"-94,0 160 15,0-124 1,0 1-16,0-19 0,0-17 16,0-35-1,0 35-15,0-89 78,-17 19-78,17-36 16,0-18-16,-53 1 16,53-19-16,-36-16 15,36 16-15,0 36 16,0 18-16,0 0 15,0 0-15,53 17 16,-17-17-16,-19 35 16,19-36-16,-1 36 0,-18 0 15,19 0 1,-1 0-16,-17 0 0,-18 36 16,35-36-16,-35 35 15,0 18 1,-18 17-1,-17-34-15,0-1 16,17-35-16,-17 18 16,0-18-16,17 0 15,-17 0-15,35 35 63,0 0-63,35 1 0,-35 16 15,53 1-15,-53 0 16,53-35-16,-53 17 16,17-35-16,-17 53 15,36-53 1</inkml:trace>
  <inkml:trace contextRef="#ctx0" brushRef="#br0" timeOffset="-167531.43">27517 16616 0,'0'35'47,"0"0"-47,0 18 15,0-17-15,0 16 16,0-34-16,0 17 15,17-35-15,-17 36 16,0-72 15</inkml:trace>
  <inkml:trace contextRef="#ctx0" brushRef="#br0" timeOffset="-165730.39">27764 16122 0,'0'0'0,"0"35"110,0 0-110,0-17 15,0 35-15,-36 18 16,36 17-16,0 35 16,0 1-16,0-71 0,-35 0 15,35-1-15,0-34 16,0 17 0,0-52 30,0-1-30,0-17-16,0 17 16,0-35-16,0 0 15,-35-17-15,35-1 16,0-17-16,0 35 0,-36 0 16,36 0-1,0 36-15,0-19 0,0-17 16,18 18-1,17-18 1,18 18 0,-17 35-1,-1 0 1,-17 0 0,17 35-16,0-35 0,0 53 15,-35-35-15,18-18 16,-18 53-16,0-18 15,0 0 1,0 1 0,-35-36-16,-18 0 15,35 0 1,-35 0-16,36 0 16,-19 0-16,1 0 15,35 17 48,0 19-48,18 16 1,-18-34-16,35 35 16,-35 0-16,53 0 0,-18-36 15,0 19-15,-17 17 16,17-18-1</inkml:trace>
  <inkml:trace contextRef="#ctx0" brushRef="#br0" timeOffset="-165206.79">28134 16563 0,'53'0'63,"-35"-35"-63,17 35 15,18 0 1,-53 17 0,17-17-16,-17 18 15,0 35 1,-35-18-16,17 0 15,-34 1-15,16-1 16,1 18-16,35 0 16,-35 0-16,35-36 15,0 19-15,70-1 16,-34-35 0,16 0-16,-16-18 15,-19 18-15,-17-53 16,53 53-16,-53-35 15,-17 35 1</inkml:trace>
  <inkml:trace contextRef="#ctx0" brushRef="#br0" timeOffset="-159104.29">18538 16475 0,'0'-18'15,"36"18"1,-36-35-1,-36 52 267,1 19-282,-18 17 15,-17 52-15,-248 195 16,159-141 0,1 17-16,-19-17 15,36 0-15,0-18 16,35-35-16,36-53 15,70-18-15,-36-35 16,36 35 0,0-52 46,18 17-62,-18-36 16</inkml:trace>
  <inkml:trace contextRef="#ctx0" brushRef="#br0" timeOffset="-157445.68">23442 14781 0,'0'0'0,"0"-17"46,-18 17 95,-17 0-125,35 35-1,-35 0-15,0 1 16,-18-1-16,0 18 16,0 35-16,0-17 15,-35 17-15,17 0 16,1 18-16,-19 0 15,1-1-15,0 1 16,17-18-16,-17-17 16,35-18-16,53-18 15,-17-35 1</inkml:trace>
  <inkml:trace contextRef="#ctx0" brushRef="#br0" timeOffset="-155611.22">25788 14605 0,'-18'0'78,"1"0"-47,17 18-15,-36-18-16,1 35 15,-18 0-15,-17 0 16,-36 18-16,-18 36 15,-17-1-15,71 0 16,34-17-16,1-1 16,0 1-16,0-1 0,-1-17 15,36-18-15,-53-17 16,18 35 0,-18-18-1,18 0 1,0-35-1,35 36 1,0-54 62</inkml:trace>
  <inkml:trace contextRef="#ctx0" brushRef="#br0" timeOffset="-154709.28">19262 17251 0,'0'0'0,"17"0"31,-17-18-15,36-17 47,-54 53-17</inkml:trace>
  <inkml:trace contextRef="#ctx0" brushRef="#br0" timeOffset="-153494.09">19844 16439 0,'0'-35'109,"-18"35"-31,18 35-62,-70 1-16,34 17 15,1 0-15,-18 35 16,-35-18-16,17 18 16,-17-17-16,18 17 15,17-35-15,0 0 16,17 0-16,1-18 16,0 18-16,-18 18 15,18-1-15,35-17 16,-36-18-16,36-17 15</inkml:trace>
  <inkml:trace contextRef="#ctx0" brushRef="#br0" timeOffset="-144728.25">24024 3704 0,'0'-17'47,"35"87"422,-35 36-469,53-18 16,-53 18-1,53 17-15,-53 1 0,36-54 16,-36-34-16,0-1 16,17 0-16,-17-17 15,35-18 16,-35-18 94,36-17-125,-36-18 16,53-17-16,-18-54 16,18-35-16,17 1 15,-17 34-15,18 18 16,-18 36-16,-53 17 16,53 17-16,-53 1 15,0 53 126</inkml:trace>
  <inkml:trace contextRef="#ctx0" brushRef="#br0" timeOffset="-144037.72">24747 4445 0,'18'0'94,"17"0"-79,18 0 1,-18 0 0,1 0-1,-1 0 1,-53 0 93</inkml:trace>
  <inkml:trace contextRef="#ctx0" brushRef="#br0" timeOffset="-143716.93">24624 4780 0,'35'0'16,"0"0"-1,-17 0-15,17 0 16,-17 0-16,17 0 16,1 0-16,-19 0 15,18 0-15,1 0 16,-1 0 0</inkml:trace>
  <inkml:trace contextRef="#ctx0" brushRef="#br0" timeOffset="-141219.46">25841 3651 0,'0'-35'0,"0"17"94,0 54-32,35 34-62,18 18 16,-18 18-16,1 18 15,-36-1-15,70-17 16,-17 35 0,-53-106-16,18-35 15,-18 53-15,35-53 0,0-17 47,1-19-47,-1-34 16,0-36-16,0 0 15,1 18-15,17-18 16,-53 18-16,53 0 16,-53 52-16,17 36 15,-17-35-15,0 53 47,36-18-31,-36 17-1</inkml:trace>
  <inkml:trace contextRef="#ctx0" brushRef="#br0" timeOffset="-140617.99">26582 4374 0,'0'36'93,"35"-1"-93,-35-17 16,0 35 0,0-71 46,0 0-62</inkml:trace>
  <inkml:trace contextRef="#ctx0" brushRef="#br0" timeOffset="-139411.83">26935 3792 0,'0'0'0,"0"36"110,0 34-110,0-17 15,17 18-15,-17 17 16,0 18-16,35-36 15,-35-34-15,0 16 16,36-16-16,-36-1 16,0 0-1,0 1 1,0-54 62,0-17-78,0 17 16,0-53-16,-18-17 15,18-71-15,0 18 0,-53 18 16,53-1-16,0 36 16,0 35-16,0 18 15,18 0-15,17-18 16,0 18-1,1 35 1,-36-18 0,53 18-16,-18 0 15,-17 0-15,17 0 16,-35 53-16,53-53 0,-53 53 16,17-18-1,-17 0 1,0 1-16,0-1 15,-53-17-15,18-18 16,0 35-16,17-35 16,-17 35-16,17-35 15,-17 0 1,35 35 15,0 1 0,35 34-15,-35-35-16,71 18 16,-36 0-16,0 0 0,1-18 15,-1 18-15,-35-17 16,18-1-16,17-17 16,-35 17 15,0-53 47</inkml:trace>
  <inkml:trace contextRef="#ctx0" brushRef="#br0" timeOffset="-138670.8">27587 4233 0,'0'-35'16,"0"17"-1,35 18 17,-17 0-17,17 0 1,1 0 0,-36 53-1,17-17-15,-17-19 16,-53-17 31,36 0-32,17 36 48,53 16-48,-53-34 1,53 17-16,-53 1 16,35-36-16,-35 53 0,0-36 31,0 18-15,-53-35-1,18 0-15,17 0 16,-35 0-16,18 0 15,17 0-15,-17 0 16,53 0 15</inkml:trace>
  <inkml:trace contextRef="#ctx0" brushRef="#br0" timeOffset="-136462.15">28399 4039 0,'0'71'156,"0"-1"-141,0-34 1,0 17-16,0-18 16,0-17-16,0 34 15,0-16 1</inkml:trace>
  <inkml:trace contextRef="#ctx0" brushRef="#br0" timeOffset="-136105.68">28275 4286 0,'0'-35'16,"18"35"15,-1 0-16,19 0-15,-1 0 16,-17 0-16,17 0 16,18 0-16,-36 0 15,-17 18 1,36-18 0,-36-18 15</inkml:trace>
  <inkml:trace contextRef="#ctx0" brushRef="#br0" timeOffset="-134793.18">28787 3563 0,'0'-35'16,"53"123"62,-53 0-62,35 0-16,-35 36 15,35 35-15,-35-71 0,0 0 16,35-17-16,-35-19 16,36-52-16,-36 53 15,35-53 1,-17-17 15,-18-54-15,53 1-16,-53-1 15,70-17-15,-70-36 16,35 36-16,-35-18 16,36 36-16,-36 35 0,0-18 31,35 53-31</inkml:trace>
  <inkml:trace contextRef="#ctx0" brushRef="#br0" timeOffset="-134117.08">29263 4357 0,'0'-35'0,"0"-18"47,18 53-47,-1 0 16,18 0-1,-17 0 1,-18 35 0,0 0-1,0-17 17,-35-18 14,35 35-14,0-17-17,35-18 1,-35 53-16,18-53 16,-18 53-16,0-18 15,0 0 1,0 0-1,-18-35 17,-17 0-32,17 0 15,-17 0-15,-18 0 16,35 0-16,-17 0 16,17 0-16</inkml:trace>
  <inkml:trace contextRef="#ctx0" brushRef="#br0" timeOffset="-132785.43">29669 3828 0,'0'-18'15,"17"71"48,-17-18-63,0 36 16,36 17-16,-36 18 0,0-18 15,0-17-15,0-36 16,0 0-16,0-17 15,0-54 32,0-16-31,0-19-16,0-17 16,0 0-16,-18-18 15,18-35 1,0 70-16,0 18 15,18 0-15,-18 36 0,52-19 16,-16 1 0,-1 35-1,18 0-15,0 35 16,-18 1 0,-35-19-16,18 19 15,-18-1-15,0 0 16,0 0-1,0 1-15,-36-1 16,-16-17-16,-1 17 16,17-35-16,-52 35 31,35-35-31,89 35 47,-1 1-32,0-19 1,0 36-16,1 18 0,-1-1 16,0-17-16,-35 0 15,35 0-15,-35-35 16,36 17-16,-36 0 16,0-52 62,-18 17-63</inkml:trace>
  <inkml:trace contextRef="#ctx0" brushRef="#br0" timeOffset="-132440.83">30215 4251 0,'0'0'15,"0"18"16,0 17-15,36 0-16,-36 18 16,0 0-16,0-18 15,35 1-15,-35-1 16,0-18-16,0 19 31,0-54 0</inkml:trace>
  <inkml:trace contextRef="#ctx0" brushRef="#br0" timeOffset="-131191.83">26017 2910 0,'-17'0'78,"17"18"-63,-53-18-15,18 71 16,-1 34-16,-17 72 16,0 34-16,53 1 15,-35 53-15,35-36 16,0 0-16,0 18 15,53-35-15,-53-18 16,53-35-16,0-53 16,-18-36-16,-35-17 0,53-18 15,-35-17 1,17-18 62,18-18-62</inkml:trace>
  <inkml:trace contextRef="#ctx0" brushRef="#br0" timeOffset="-128244.23">30215 2981 0,'36'18'31,"-36"-1"-15,35 19-16,-35-1 15,18 18-15,-18 0 16,70 70-16,-70 18 16,35 53-1,-35 0-15,0 18 0,0 0 16,-17-36-16,17 0 16,-71-52-16,71-18 15,-53-18-15,0 0 16,53-35-16,-53 18 0,53-19 15,-17 1 1,17-17-16,0-19 16,-35-17 31,35-35-47,0 0 15,0-18-15</inkml:trace>
  <inkml:trace contextRef="#ctx0" brushRef="#br0" timeOffset="-126563.83">30762 3828 0,'0'-36'16,"0"72"77,0 17-77,0 35 0,0 18-16,0-18 0,0 0 15,-17 0-15,17-17 16,0-18-16,0-36 16,0 19-1,0-89 32,0 17-31,0-34-16,0-18 15,0-1-15,0-69 16,0 87-16,0 53 16,0-34-1,35-1 1,18 17-1,-36 36-15,19 0 16,-1-35-16,-17 35 16,17 18-1,-35 52 1,0-52 0,0 17-16,0 0 15,0 1 1,-18-1-16,1-35 15,-36 53-15,0-53 16,17 0-16,1 0 16,-18 0-1,53-18 1,0 36 31,18 17-47,-18-17 15,70 17-15,-34 18 16,-1 18-16,0-18 16,-17-1-16,-18-34 15,53-18-15,-53 53 16,35-53-16,-35 53 16,0-35-16,-35-18 78</inkml:trace>
  <inkml:trace contextRef="#ctx0" brushRef="#br0" timeOffset="-126120.09">31115 4392 0,'0'-35'16,"18"35"-1,17 0 16,-35 17-31,35 19 16,-35-1 0,-17 18-1,17-35 1,-36 17-16,36 0 16,0-17-16,0 17 15,0 0-15,0-17 0,36-18 16,-19 35-16,36-35 15,18 0-15,-1 0 16,-35 0-16,1-17 16,-1 17-1,-88 0 32,18 0-47</inkml:trace>
  <inkml:trace contextRef="#ctx0" brushRef="#br0" timeOffset="-123744.34">25418 5151 0,'70'17'172,"-35"-17"-156,1 0-16,17 0 16,0 0-16,-18-17 15,18 17-15,0 0 16,-18 0-16,18 0 15,0 0-15,-18 0 16,0 0-16,1 17 16,-19-17-16,19 0 15,-1 0-15,-18 0 16,19 0-16,-19 0 0,19 0 16,-1 0-1,-17 0-15,17 0 0,18 35 16,-18-35-1,0 0 1,1 0-16,-19 0 16,19 0-16,-19 0 15,18 0-15,18 0 16,-35 0 0,17 0-16,-17 0 15,17 0-15,0 0 16,-17 0-16,17 0 15,-17 0-15,17 0 16,1 0-16,-19 0 16,18 0-16,1 0 0,17 0 15,0 0-15,-18 0 16,18 0-16,0 0 16,-18 0-16,18 0 15,0 0-15,-18 0 16,36 0-16,-1 0 15,1 0-15,-36 0 16,18 0-16,0 0 16,-18 0-16,18 0 15,0 0-15,-18 0 16,36 0-16,-1 0 16,-17 0-16,-17 0 0,16 0 15,1 0 1,0 0-16,0 0 0,18 0 15,-18 0-15,17 0 16,18 0-16,1 0 16,-19 0-16,89 0 15,-71 0 1,-35 0-16,35 0 16,-17 0-16,-1 0 15,1 0-15,17 0 16,0 0-16,1 0 15,-19 36-15,1-36 0,-1 0 16,-17 0 0,0 0-16,18 0 0,-36 0 15,18 0-15,0 0 16,-18 0-16,18 0 16,0 0-16,0-18 15,0 18-15,0 0 16,-1 0-16,1 0 15,18 0-15,-18 0 16,-18 0-16,18 0 16,0 0-16,18 0 15,17 0-15,0 0 16,0 0-16,-17 0 16,-18 0-16,-1 0 15,1 0-15,-35 0 0,17 0 16,-35 18-16,18-18 15,17 0 1,1 0 109,-72 0-47</inkml:trace>
  <inkml:trace contextRef="#ctx0" brushRef="#br0" timeOffset="-119124.4">26317 5750 0,'0'-35'16,"35"35"77,-35 35-77,0 18-16,0 35 0,0 1 16,0-19-1,0 1-15,0-18 0,36-36 16,-36 19 0,0-72 30,0 19-46,0-36 16,-18-18-16,18 1 16,0-19-16,0 36 15,0-17-15,0-1 16,35 1-16,-35 17 0,53 18 16,-35 17-1,17 18 1,1 0-1,-36 18-15,35 17 16,-35 0-16,0 18 16,0-35-16,0 35 15,0-36-15,0 19 16,-35 16 0,-18-52-1,53 36-15,-71-36 16,53 0-16,-17 0 15,0-18-15,17 18 16,53 18 31,-17-1-47,17 36 16,1 0-16,-1 0 15,0-18-15,-17-35 16,17 36-16,0-36 15,-35 35 1</inkml:trace>
  <inkml:trace contextRef="#ctx0" brushRef="#br0" timeOffset="-118746.34">26829 6068 0,'17'0'16,"19"0"-1,17 0 1,-53 35 15,0 18-15,0-35-16,-36 17 15,36 18-15,-35-18 16,35 18-16,0-18 16,0-17-1,18 17 1,17-35 0,0-17-1,0-1-15</inkml:trace>
  <inkml:trace contextRef="#ctx0" brushRef="#br0" timeOffset="-117827.4">27058 5627 0,'0'-18'15,"35"18"63,-35 35-78,0 18 16,0 0-16,0 71 16,0-18-16,0-1 0,36-16 15,-36-19-15,0-35 16,35-17-1,-35-53 32,0-18-47,0 0 16,0 0-16,0-70 16,0-1-16,0 18 15,-18 0-15,18 36 16,0 52-16,0-17 15,36 0-15,-36 17 16,35 18-16,-35-53 16,53 53-16,-18 0 15,-17 0-15,52 0 16,-52 0-16,-18 35 16,53-17-16,-53 17 15,0 1-15,0-19 16,0 19-1,-18-1-15,-17-18 0,17 19 16,-17-36-16,0 53 16,-18-53-16,17 0 15,1 0-15,18 0 16,-19 0-16,72 35 47,16 0-32,54 89 1,-70-71-16,-19-1 16,18-34-16,-35 17 15,36-35-15,-36 53 16,17-53 0,-17 18-16</inkml:trace>
  <inkml:trace contextRef="#ctx0" brushRef="#br0" timeOffset="-117299.21">27640 6068 0,'0'-36'16,"35"36"0,-17 0-1,35 0 1,-18 0-1,-35 18 1,-17-18 15,-19 0-15,36 18 0,0 17 30,36 0-30,17 18-16,-53-35 16,35-18-1,-35 53-15,0-36 16,-35-17 31,-1 0-47,19 0 15,-36 0-15,17 0 16,19 0-16,-19 0 16</inkml:trace>
  <inkml:trace contextRef="#ctx0" brushRef="#br0" timeOffset="-114646.11">28099 5750 0,'0'-35'16,"35"88"47,-35 0-48,0 17-15,0-17 16,0 0-16,0 0 15,35-35-15,-35 17 16,0 0 0,0-52 31</inkml:trace>
  <inkml:trace contextRef="#ctx0" brushRef="#br0" timeOffset="-114444.66">28063 5874 0,'0'0'0,"36"0"16,17 0-1,-18-18-15,-17 18 16,17 0-1,-18 0 1</inkml:trace>
  <inkml:trace contextRef="#ctx0" brushRef="#br0" timeOffset="-113634.6">28469 5574 0,'0'0'0,"0"35"31,0 18-15,0 0-16,0 35 16,0 36-16,-17 52 15,17-141 1,0 1-16,0-19 16,0-52 30,0 0-30,0-36-16,0-17 16,0-36-16,-36 1 0,36 35 15,0 17 1,36-17-16,-1 88 16,0-18-16,-17 18 15,17 0-15,-17 0 16,17 0-16,0 0 15,-17 0-15,35 0 16,-53 71 0,0-36-1,0-17-15,-18 17 16,-35 18 0,36-53-16,-19 35 15,-17-35-15,18 0 0,-18 36 16,18-36-16,35 17 62,35-17-46,0 71-16,1-36 16,-1 18-16,-17 0 15,-18-18-15,53 0 16,-53 1-16,35-36 15,-35 35-15,0 0 32,17-35-17,-17-17 17</inkml:trace>
  <inkml:trace contextRef="#ctx0" brushRef="#br0" timeOffset="-113374.3">28875 6050 0,'0'18'15,"0"-1"-15,0 19 16,35 17-16,-35-18 16,0 0-16,35 18 15</inkml:trace>
  <inkml:trace contextRef="#ctx0" brushRef="#br0" timeOffset="-112164.95">28998 5609 0,'0'0'0,"36"53"78,-36 18-78,0 17 15,35 35-15,-35-52 16,0-1 0,0-34-16,0-1 0,0 0 15,0-70 48,0-18-63,0-18 15,-18-17-15,18-53 16,0 18-16,0-54 16,0 107-16,36 17 15,-1 0-15,0 18 16,18 17 0,-18 18-1,1 0-15,-1 35 16,-35 1-16,35 16 15,-35-16-15,0-1 16,0 18-16,-18-35 16,18 17-16,-52-35 15,16 53-15,19-53 16,-19 0-16,-17 0 16,36 0-16,-18 0 0,52 35 62,18 0-62,1 18 16,-1 0-16,0 0 15,-17-18-15,17 18 16,0-17-16,-35-1 16,53 0-16,-53-17 15,18-18 1</inkml:trace>
  <inkml:trace contextRef="#ctx0" brushRef="#br0" timeOffset="-111632.78">29527 5891 0,'36'0'62,"-1"0"-46,-35 18-1,18-18-15,-18 18 32,-36-18-17,1 0 1,0 0 15,35 35 0,35-35-15,-35 53-16,53-18 0,-35-17 16,17 17-16,-35 0 15,53-35-15,-53 36 16,0-1-1,-35-35 1,-54 0 0,72 0-1,-19 0-15,1 0 16</inkml:trace>
  <inkml:trace contextRef="#ctx0" brushRef="#br0" timeOffset="-109437.58">30074 5786 0,'0'-36'15,"0"89"63,0 0-78,0 18 16,0-36-16,0 0 16,0-17-16,0 17 15,0 0 1</inkml:trace>
  <inkml:trace contextRef="#ctx0" brushRef="#br0" timeOffset="-109246.11">29968 5962 0,'0'-35'16,"36"35"0,17 0-1,-36 0 1,19 0 0</inkml:trace>
  <inkml:trace contextRef="#ctx0" brushRef="#br0" timeOffset="-108428.56">30339 5574 0,'0'0'0,"35"18"47,-35 17-47,0 35 16,0 19-16,0-1 15,0 0-15,0-18 16,0-17-16,0-35 16,0 17-16,0-52 62,0-19-62,0-17 16,0-17-16,0-18 15,0-18-15,0-18 16,0 54-16,0 17 16,0 35-16,53-17 0,-35 0 15,17 35-15,0-36 16,1 36 0,-1 0-16,0 0 15,0 18 1,-35 17-16,0 1 15,0-1-15,0 0 16,0 1-16,0-1 16,0 0-16,-70 0 15,35-35-15,-1 18 16,19-18-16,-19 0 16,1 0-16,0 0 15,52 53 32,1-18-31,17 18-16,-35 0 15,53-18-15,-53 18 16,53-18-16,-53 1 16,35-1-1</inkml:trace>
  <inkml:trace contextRef="#ctx0" brushRef="#br0" timeOffset="-108174.95">30797 5997 0,'36'35'0,"-36"1"16,0 17-1,0-18-15,0 0 0,0-17 16,0 35-1,17-53 32</inkml:trace>
  <inkml:trace contextRef="#ctx0" brushRef="#br0" timeOffset="-107334.64">31080 5539 0,'35'0'31,"-35"17"-31,0 107 16,0-36-1,0 0-15,0 0 0,0-17 16,0-1-16,0-34 15,0-1 1,0 18-16,0-88 47,0-18-31,0-18-16,0-17 15,0 0-15,-53-71 16,53 18-16,0 53 15,0 35-15,0 35 16,0-17-16,18 35 16,-18-35-16,35 35 0,18 0 15,-53 35 1,35 0-16,-35 0 16,53-17-1,-53 17-15,35 18 16,-35-17-1,-17-36 1,-36 35 0,18-35-16,-1 0 15,19 0-15,-19 0 16,36 53 31,18-18-47,-18-17 15,53 35-15,-53-1 16,53 19-16,-53-18 16,35 0-16,-35-18 15,0 0-15,18 1 16,-18-19 0</inkml:trace>
  <inkml:trace contextRef="#ctx0" brushRef="#br0" timeOffset="-106898.31">31503 5909 0,'0'-35'15,"35"35"16,1 0-15,-19 0 0,-17 35 15,0 0-15,0-17-16,0 35 15,-35 0-15,0 17 16,35-17-16,0-17 15,0-1-15,0-18 16,17-17-16,36 0 16,0 0-16,-18 0 0,1 0 15,-1 0 1,-35-52-16</inkml:trace>
  <inkml:trace contextRef="#ctx0" brushRef="#br0" timeOffset="-97968.02">23319 2187 0,'0'35'141,"0"1"-110,0-19-31,0 36 16,0-17-1,0-19-15,0 36 16,0-18-16,35-17 16,-35 17-16,0 1 15,0-19-15,0 36 16,0-18-16,0 18 16,0 0-16,0-17 15,0-1-15,0 0 16,35-17-16,-35 17 15,0 0-15,0-17 16,0 17-16,0-17 16,0 17-16,0 0 0,0-17 15,0 17 1,0-17-16,0 35 16,0 0-1,0-36-15,0 19 16,0-1-16,0-17 15,0 35-15,0-36 16,0 18-16,0 1 16,0-19-16,0 19 15,-17-1-15,17-17 16,0 35-16,0-1 16,0-16-16,-36 17 0,36 0 15,0-18 1,-35 18-16,35 0 0,0 0 15,0-18-15,-35 18 16,35 0-16,0-18 16,0 18-16,0-18 15,0 0-15,0 18 16,0 0-16,0 0 16,0 18-16,0-18 15,0 17-15,0-35 16,0 18-16,-36 0 15,36-17-15,0 17 16,0-1-16,0-16 0,0 17 16,0 0-1,0-18-15,18 18 16,-18 0-16,0-18 0,0 18 16,0-18-16,35 0 15,-35-17-15,0 17 16,0-17-16,0 53 15,0-36 1,0-18-16,36 19 16,-36-1-16,0 0 15,0 1 1,17-36-16,-17 35 31,0-18 125,0 36-140,0-35 0,0 35-1,0 0 235,0-36-250,0 36 16,0-17 0,0-19 30,0 19 1,0-1-15,0-17-17,36-18 1,-36 52-16,0 19 15,0-53 1,0 17-16,0 0 16,0 0-1,0 1 1,35-19 0,-35 19-1,0-1-15,0-17 0,0 17 16,0-18-1,0 19-15,0-54 500,0 0-484,-18-17-16,18 0 16,-35 35-16,70 0 172,-17 0-172,17-35 0,0 35 15,1-36 1,-1 36-16,-35-35 15,53 35-15,-18-35 16,-17 35-16,35-18 16,0 18-16,-1-35 15,-16 35-15,-1 0 16,0-35-16,-17 35 16,35 0-1,-18 0 1,0 0-1,1-36-15,-1 36 16,-17 0-16,17 0 16,-17 0-16,34 0 15,-16 0 1,-36-17 0,17 17-1,19 0 16,-1 0 32,-17 0 109,17 0-141,-18 0-15,19 0-1,-1 0 1,-17 0 15,17 0-15,-17 0-1,17 0 1,0 0 0,-17 0-1,-18 35-15,35-35 16,-17 0-16,17 35 31,0-35-31,-17 0 16,-18 18-1,35-18-15,-17 0 16,17 0 15,0 0-15,-35 35 0,18-35-1,17 0 1,-17 0-1,17 0 1,0 0 0,-17 35-1,17-35 1,1 0 0,-1 0-1,18 0 1,0 0-1,-53 18-15,35-18 16,18 0 0,-18 0-16,-17 35 15,17-35-15,36 0 16,-54 0 0,36 0-16,-53 18 15,53-18 1,-18 0-16,-35 35 15,53-35-15,-17 0 16,-19 0-16,19 0 16,-19 0-16,36 36 15,0-36 1,-35 0 0,17 0-1,18 0 1,-18 0-1,-35 35 1,53-35-16,0 0 16,-18 0-1,-35 17-15,53-17 16,0 0 0,0 36-1,-18-36 1,18 0-1,-17 0-15,-19 0 16,36 0 0,-18 0-1,1 0-15,17 0 16,-36 0-16,18 0 16,1 0-1,-19 0-15,19 0 0,-19 0 16,19 0-16,-1 0 15,-18 0-15,19 0 16,-19 0-16,19 35 16,-1-35-16,-17 0 15,17 0-15,-17 0 16,17 0-16,0 0 16,-17 0-16,17 0 15,-17 0-15,17 0 16,0 0-16,-17 0 15,17 0-15,0 35 16,36-35 0,-36 0-16,-17 0 0,17 0 15,-17 0-15,17 0 16,0 0-16,-17 0 16,17 0-16,-17 0 15,17 0-15,0 0 16,-17 18-16,17-18 15,1 0-15,-1 0 16,18 0-16,0 0 16,-18 0-16,18 0 15,0 0-15,-18 0 16,18 0-16,0 0 16,-18 0-16,18 0 15,0 0-15,-18 0 0,18 0 16,0 0-16,-18 0 15,36 0-15,0 0 16,-19 0-16,19 0 16,0 0-16,-1 0 15,-35 0-15,18 0 16,0 0-16,-17 0 16,16 0-16,1 0 15,-17 0-15,17 0 16,17 0-16,-35 0 15,36 0-15,0-18 16,-19 18-16,1 0 16,-17 0-16,17 0 15,35 0 1,-35 0-16,0 0 0,-18 0 16,18 0-16,17 0 15,1-35-15,-18 35 16,0 0-16,0 0 15,-36 0-15,19 0 16,-19 0-16,18 0 16,1 0-16,-1 0 15,18 0-15,17 0 16,-17 0-16,18 0 0,0 0 16,-1 0-1,1-35-15,-18 35 0,17 0 16,1 0-16,-1 0 15,-35 0-15,18 0 16,-17 0-16,-19 0 16,19 0-1,-1 0 1,0 0 0,0 0-16,-17 0 15,17 17-15,1-17 16,-19 0-16,19 0 15,-1 0-15,18 0 16,-18-17 0,-53-19 62,-17 1-78</inkml:trace>
  <inkml:trace contextRef="#ctx0" brushRef="#br0" timeOffset="-93573.02">23442 2205 0,'18'0'109,"-1"0"-93,19 0-1,-19 0-15,19 0 16,16 0-16,1 0 16,18 0-16,-1 0 0,-17 0 15,-17 0 1,17 0-16,0 0 0,-18 0 15,18 17-15,-18-17 16,-17 0-16,17 0 16,-17 0-16,17 0 15,0 0-15,-17 0 16,17 0-16,-17 0 16,17 0-16,0 0 15,-17 0-15,17 0 16,-17 0-16,17-17 15,0 17-15,36 0 16,-53 0 0,17 0-16,-18 0 15,19 0-15,17 0 0,-36 0 16,19 0-16,16 0 16,-16 0-16,17 0 15,0 0-15,-18 0 16,35 0-1,-17 0-15,0 0 16,-17 0-16,16 0 16,1 0-16,-17 0 15,34 0-15,-17 0 16,18 0-16,-36 0 16,35 0-16,1 0 0,17 0 15,0 0-15,-17 0 16,17 0-16,0 0 15,1 0-15,-1 0 16,0 0-16,0 0 16,18 0-16,-18 0 15,0 0-15,-17 17 16,17-17-16,0 0 16,1 0-16,16 36 15,-16-36-15,-19 0 16,18 0-16,0 0 15,18 53-15,-17-53 16,-1 0-16,0 0 16,-18 0-16,19 35 0,-19-35 15,1 0 1,-1 0-16,19 35 0,-19-35 16,-17 0-16,18 0 15,-19 0-15,19 36 16,-18-36-16,17 0 15,-17 0-15,-17 0 16,17 35-16,0-35 16,-1 0-16,-16 0 15,-1 0-15,18 17 16,-35-17-16,17 0 16,0 0-16,-17 0 0,17 36 15,18-36-15,-18 0 16,18 0-16,0 0 15,-18 0-15,18 0 16,-17 0-16,-1 0 16,18 0-16,0 35 15,-18-35-15,18 0 16,0 0-16,-36 0 16,19 0-16,17 0 15,-36 0 1,18 0 15,-17 0 0,35 0-15,0 0 0,-35-18-16,17 18 15,0 0-15,18 0 16,-18 0-1,1-17-15,-19 17 16,19 0 0,16 0-1,-34 0-15,17 0 16,-17 0-16,17 0 16,1 0-16,-1 0 15,0 0-15,-17 0 0,17 0 16,0 0-16,-17 0 15,35 0 1,-18 0-16,-17 0 16,17 0-16,0 0 15,-17 0-15,17 0 16,-17 0-16,35 0 16,-53 35-1,53-35-15,-18 0 16,36 0-1,-36 0 1,0 0 0,0 0-16,-35 35 15,36-35-15,-19 0 16,19 0 46,-36 18 48,17-18-95,-17 35 1,0-17 0,0 17-1,36-35-15,-36 53 16,0-35-16,0 35 16,0-1-16,0-16 15,-18 34-15,18-17 16,0 0-16,0-18 15,0 18-15,0 0 16,18-17-16,-18 16 16,35 1-16,-35 0 15,0-35-15,0 17 16,17-17-16,-17 17 0,0 0 16,0-17-16,0 17 15,0-17-15,0 35 16,0 0-16,0-36 15,0 19-15,0-1 16,0-17-16,0 17 16,0 0-16,0-17 15,0 17-15,0-17 16,0 17-16,0 0 16,0-17-16,0 17 15,0-17-15,0 17 0,0 18 16,0-35-1,0 35 1,0-18 0,0-17-1,0 17 1,0 0 0,0 18-1,0 0 1,0-18-1,0 18 1,0-18-16,0-17 16,0 17 15,0-17-15,0 17-1,0 0 1,0-17-1,0 35 1,0 0 0,0-18-1,0 18 1,-35-53 0,35 35-16,0 1 15,0-1-15,0-17 16,0 17-1,0 0-15,0-17 0,0 17 16,0-17-16,0 17 16,0 18-1,0-18 1,0 18 0,0-18-16,0 1 15,0 17 1,0-18-1,0-17 1,0 17 15,0-18-15,0 19-16,0-1 31,0-17-15,0 17-1,0 0 1,0 0 0,0 18-1,0-35 1,0 53 0,0-36-16,0-18 0,0 19 15,0-19-15,0 19 16,0-1-16,0-17 15,0 17-15,0-17 16,0 17-16,0 0 16,-35-17-16,35 17 15,0 0 1,0-17 0,0 17-1,0 18 1,-35-18-1,35 1 1,0-1 31,0 0-31,0 0-16,0-17 15,0 35 1,0-18 31,0-17-32,17-18 1,-17 35-16,0-17 16,0-36 30,0-70-30,0 0-16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25:40.503"/>
    </inkml:context>
    <inkml:brush xml:id="br0">
      <inkml:brushProperty name="width" value="0.05292" units="cm"/>
      <inkml:brushProperty name="height" value="0.05292" units="cm"/>
      <inkml:brushProperty name="color" value="#FF0000"/>
    </inkml:brush>
  </inkml:definitions>
  <inkml:trace contextRef="#ctx0" brushRef="#br0">10777 8996 0,'0'-35'16,"36"35"328,-1 0-313,-17 0 0,-18 17-15,35-17 0,-18 0-16,19 0 15,-1 0 16,-17 0-31,17 0 16,-17 0 0,17 0 15,0 0-15,-17 0 15,-18 18-16,35-18 1,-17 0 15,35 0-15,-18 0-16,-17 0 16,-18 35-1,35-35-15,-18 0 16,19 0-1,-1 0 1,-17 0 0,35 0 15,-36 0-15,18 0-16,1 0 31,-19 0-31,19 0 15,-1 35 1,-17-35 0,17 0-1,-18 0 17,19 0-17,-1 0 16,0 0-15,1 0 0,-1 0-1,-17 0 1,34 0 0,-16 0-1,17 0 1,-53-17-16,53 17 15,-18 0 1,18 0 0,0 0-1,-18 0 1,18 0 0,0 0-1,0-36 1,-18 36-16,18 0 15,0 0 1,-18 0 0,0 0-1,18 0 1,-17 0 0,16 0-1,-16 0 1,-19 0-1,19 0 1,-36-35-16,17 35 16,19 0-1,16 0-15,-16 0 16,17 0 0,0 0-1,-18 0 1,18 0-1,0 0 1,-36 0 0,19 0 15,-54 0 63,0 0-94</inkml:trace>
  <inkml:trace contextRef="#ctx0" brushRef="#br0" timeOffset="2471.42">10883 17145 0,'-35'-35'31,"35"-1"0,-35 36-31,35-17 16,-18 17-1,36 0 157,35 0-156,-1 0-16,-34-35 16,35 35-16,0-36 15,0 36-15,-18-35 16,18 35-16,-18 0 15,-17 0-15,17-35 16,36 35 0,-54 0-16,19 0 15,17 0-15,-18 0 16,0 0-16,0-18 16,1 18-1,-1 0-15,0 0 16,-17 0-16,17 0 15,-17 0-15,17 0 0,0-35 16,-17 35 0,17 0-16,1 0 0,-19 0 15,19 0-15,-19 0 16,18 0-16,1 0 16,-19 0-16,19 0 15,-19 0-15,19 0 16,-1 0-16,-18 0 15,19 0-15,-1 0 16,0 0 0,1 0-16,-19 0 15,18 0-15,-17 0 0,17 0 16,1 0-16,-19 0 16,36 0-1,35 0 1,-52 0-16,-1 0 15,0 0-15,-17 0 16,17 0-16,-17 0 16,17 0-16,0 0 15,-17 0-15,35 0 16,0 17 0,-36-17-1,19 0-15,-19 0 16,19 0-16,-1 0 0,0 0 15,1 0 1,-1 36-16,-18-36 0,19 0 16,-19 0-16,19 17 15,-1-17-15,18 36 16</inkml:trace>
  <inkml:trace contextRef="#ctx0" brushRef="#br0" timeOffset="5771.05">12823 9596 0,'0'-36'16,"0"19"15,0 70 94,0-18-125,0-18 16,0 19-16,0-19 16,0 54-16,-17-18 15,17 0-15,0-18 16,0 18-16,0 0 15,0-18-15,0 18 16,0 0-16,0-18 16,0 18-16,0 0 15,0-18-15,0 18 0,0 0 16,0-18-16,0 1 16,0 17-16,0-18 15,0 18-15,0 0 16,0-18-16,0 0 15,0-17-15,0 17 16,0 1-16,0-19 16,0 18-1,0 18-15,0-17 16,0-19-16,0 19 16,0-19-16,0 36 15,0-18-15,0-17 16,0 17-16,0 18 15,0 0-15,0-35 16,0 17-16,0 18 16,0-18-16,0 18 15,0 0-15,0-18 16,0 18-16,0 0 16,0-35-16,0 35 15,17-18-15,-17 0 16,0 18-16,0 0 15,0-35-15,0 17 16,0 0-16,0-17 16,0 17-16,0 1 15,0-1-15,0 0 16,0-17-16,0 88 16,0-71-16,0 18 15,0 0-15,0-18 16,0 18-16,0 0 15,0-18-15,18 18 16,-18 0-16,0-35 16,0 34-16,0 1 15,0-17-15,0 17 16,0-1-16,0-16 16,0 17-16,0 0 15,0-18-15,0 18 16,0 0-16,0 0 15,0 17-15,0 1 0,0-1 16,0-34 0,0 16-16,35 19 0,-35 0 15,0-18-15,0-1 16,0 1-16,36 0 16,-36-17-16,0 34 15,0-17-15,0-18 16,0 36-16,0-18 15,0-18-15,35 18 16,-35 0-16,0 0 16,0-18-16,0 18 15,0-35-15,35 17 0,-35 0 16,0-17-16,0 17 16,0 0-1,35 18 1,-35-17-16,0-19 0,0 18 15,0-17-15,0 17 16,0 1-16,0-1 16,0 18-1,0-18 1,0-17-16,0 17 16,0-17-16,0 17 15,0 0-15,0-17 16,0 17-16,0-17 0,0 17 15,0 0 1,0-17-16,0 17 0,0-17 16,0 35-1,0 0 1,0-36-16,-17 36 16,17 0-1,0-35 1,0 17-1,0 18 1,0 0 0,0-18-1,-35-35-15,35 53 16,0-18-16,0 18 16,0-17-1,0-19-15,0 54 16,0-36-1,0-17 1,0 17 31,0-17-31,0 17-1,-18-35 48,18-53-48,0-53 1</inkml:trace>
  <inkml:trace contextRef="#ctx0" brushRef="#br0" timeOffset="7654.89">12806 9402 0,'-35'52'281,"-1"1"-281,1 18 16,-18 35-16,-17 0 15,17 17-15,-18-17 0,71-36 16,-35-52 0,35 17-16,53-105 78,-18-18-78,0-1 15,1-16-15,-1 34 16,0 0-16,0 1 16,1 17-16,-1 0 15,-35 35-15,53 18 0,-53-52 16,17 52 0,-17-36-16,36 36 0,-1-35 15,-17 35 16,17 0-15,-35 35 0,53 1-16,-53 16 15,70 19-15,-70 0 16,71-1-16,-71-17 16,53-18-16,-53 18 15,53-18-15,-53 1 16,17-36-16,-17 17 15,-35 54 48</inkml:trace>
  <inkml:trace contextRef="#ctx0" brushRef="#br0" timeOffset="8782.41">13212 11501 0,'0'0'0,"0"-18"16,0-17 30,0 105 17,17 54-63,36 34 16,-18 19-16,18 34 15,-17-17 1,-36-88-16,158 106 15,-122-177 1,-19-35 15,36-70-31,-18-54 16,36-70-16,-18-17 16,17-36-16,1 35 15,17 0-15,-53 89 16,-35 88-16,36 35 15,-36 17 1,-18 36 0,18-35-1,-18-18 1,18 35-16</inkml:trace>
  <inkml:trace contextRef="#ctx0" brushRef="#br0" timeOffset="12397.15">15681 4180 0,'0'53'250,"0"0"-234,53 35-16,-53 36 16,0-1-16,53 1 15,-53-36-15,35-17 0,-35-18 16,35-1 0,-35-34-16,36-18 0,-36 35 15,35-35 1,-35-17-1,53-36-15,-18-18 16,0-17-16,1-53 16,17 0-16,-53-18 15,52-35 1,1 141-16,-53 35 16,0-17-16,36 35 15,-19 0 32,-17 35-16</inkml:trace>
  <inkml:trace contextRef="#ctx0" brushRef="#br0" timeOffset="12942.68">16510 4921 0,'0'0'0,"35"0"93,1 0-93,-19 0 16,18 0-16,-17 0 16,17 0-1,1 0-15,-36-17 32,-18 17-1</inkml:trace>
  <inkml:trace contextRef="#ctx0" brushRef="#br0" timeOffset="13184.08">16457 5115 0,'35'0'31,"1"0"-15,-19 0-16,19 0 16,-19 0-16,18 0 15,18 0 1</inkml:trace>
  <inkml:trace contextRef="#ctx0" brushRef="#br0" timeOffset="14520.34">17074 4357 0,'0'0'0,"0"-18"16,0-17 15,18 88 32,17 53-48,1 52-15,-36 19 16,53-36-16,-53-18 16,0-34-16,35-19 15,-35-35-15,35-35 16,-35 36-16,18-36 15,35-71 17,17-17-32,-17-18 15,0-17-15,-18-36 0,-35 0 16,71 0-16,-36 71 16,-35 18-16,35 17 15,-35 17 1,36 36-1</inkml:trace>
  <inkml:trace contextRef="#ctx0" brushRef="#br0" timeOffset="15823.71">17745 5186 0,'0'-18'16,"-18"53"109,18 1-110,0-19-15,-35 19 16,35-1 0,0-88 46,0 0-62,35 0 16,-35-17-16,35-1 15,-35 18-15,18 18 16,-18-18 0,35 53-16,-35 18 31,36-18-15,-36 70-16,0-35 0,35 36 15,-35-18 1,0 0-16,0-18 0,0 18 15,17-18-15,-17-17 16,0 17 0,36-35 15,-54 0 16</inkml:trace>
  <inkml:trace contextRef="#ctx0" brushRef="#br0" timeOffset="16070.43">17674 5186 0,'18'0'16,"-1"0"0,19 0-1,-19 0 1</inkml:trace>
  <inkml:trace contextRef="#ctx0" brushRef="#br0" timeOffset="19125.53">17762 5186 0,'18'0'282,"17"0"-267,1 0 1,-1 0 0,-18 0-1,19 0 16,-19 0 63</inkml:trace>
  <inkml:trace contextRef="#ctx0" brushRef="#br0" timeOffset="20383.64">18644 4639 0,'0'-18'31,"0"-17"1,0 53 30,0 17-46,0 36-16,0-1 0,0-17 15,0 35 1,0-17-16,0-1 0,0-17 16,0-35-16,0 17 15,0 0 1,0 1 0,0-54 77</inkml:trace>
  <inkml:trace contextRef="#ctx0" brushRef="#br0" timeOffset="20810.34">18486 4939 0,'17'0'47,"36"-18"-47,18 18 16,-1 0-16,-35 0 16,18 0-16,0 0 15,-17 0-15,17 0 16,-1 0-16,-34 0 15,17 0 1</inkml:trace>
  <inkml:trace contextRef="#ctx0" brushRef="#br0" timeOffset="22079.22">19509 4110 0,'0'0'0,"0"-35"31,0 17-15,0 71 93,0-18-109,0 53 16,70 53-16,-70 1 15,53 16-15,-53-17 16,0 36-16,35-18 16,-35-71-16,0-18 15,36-17-15,-36-18 16,0 1-16,35 17 15,-35-71 48,53-35-63,-18-35 16,0-18-16,18-17 15,0-18-15,18-18 16,17 53-16,-35 35 15,0 1-15,-18 17 16,0 0-16,-35 35 16,53-17-16,-17 0 15,16-36-15,-52 36 16,53 0-16,-17-18 16,-36 70 140,-36-17-141</inkml:trace>
  <inkml:trace contextRef="#ctx0" brushRef="#br0" timeOffset="24193.05">20285 5098 0,'0'35'187,"0"18"-187,0-18 0,0 18 16,0-35-16,0 17 16,0 0-1,0-88 48,0 18-48,0 0-15,0-18 16,17-18-16,-17 1 16,36 34-16,-36 19 15,17 17-15,-17-35 16,36 35 0,-19 0-1,18 17 1,-35 18 31,0-17-32,-35-18 17,35 53 30,35-53-46,-35 53-1,53-53-15,-17 35 16,-1 0-16,0 1 16,-35-1-16,53-17 15,-35 35 1,-18-18-1,-53 0 17,0-35-32,18 35 0,-18-35 15,0 0-15,35 0 16,-17 0-16,0 0 16,52-17 15</inkml:trace>
  <inkml:trace contextRef="#ctx0" brushRef="#br0" timeOffset="38870.86">15981 6844 0,'0'-18'16,"0"54"249,35 16-249,-35 19-16,35 0 0,-35 52 15,36-35-15,-36 0 16,0 18-16,35-35 16,-35-18-16,0-18 15,35-35-15,-35 35 16,18-35 15,-18-53-15,53-17-16,0-36 15,-18-18-15,0 1 16,36-36-16,-1 18 0,-34 53 16,-1 35-1,-35 0-15,35 53 0,-35-18 16,0 54 78</inkml:trace>
  <inkml:trace contextRef="#ctx0" brushRef="#br0" timeOffset="39681.01">16528 7638 0,'0'-18'16,"0"53"78,0-17-94,-36 35 15,36 0-15,0-36 0,-35 19 16,35-1 0,0-53 15,0-17-15,0 0-16,0-18 15,0-18-15,18 1 16,-18 17-16,53 0 15,-53 0-15,35 18 16,-35 17-16,35 18 31,-17 0-31,-18 35 16,35 1 0,-35 17-16,0-18 0,35 18 15,-35-18-15,0-17 16,36-18-16,-36 53 15,0-36 1,0 18 62</inkml:trace>
  <inkml:trace contextRef="#ctx0" brushRef="#br0" timeOffset="39985.85">16475 7638 0,'35'0'16,"18"0"-1,-18 0-15,18 0 16,-18 0-16,-17-18 16,17 18-16,18 0 15,-53-35 32</inkml:trace>
  <inkml:trace contextRef="#ctx0" brushRef="#br0" timeOffset="46768.68">18486 6897 0,'0'-18'0,"0"-17"15,0 17 1,0-17 0,0 0 15,-18 35 0,18-18-31,0 71 125,35 18-109,18 17-16,-18 53 15,1-18-15,17-35 16,-53 18-16,52-35 16,-52-18-16,36-36 15,-19 19 1,19-36 15,-36-53-15,53-18-16,-18 1 0,35-36 15,-34-18-15,17 1 16,-18-1-16,0 19 16,-35 34-16,53 36 15,-53 17-15,0-17 16,0 52 46,0 1-46</inkml:trace>
  <inkml:trace contextRef="#ctx0" brushRef="#br0" timeOffset="47464.07">19191 7549 0,'0'-17'0,"0"52"125,35 0-110,-35 18-15,0 0 16,0-18-16,0 18 0,36-17 16,-36-19-1</inkml:trace>
  <inkml:trace contextRef="#ctx0" brushRef="#br0" timeOffset="52796.64">20144 7003 0,'0'-36'0,"0"1"32,-18 35-1,0 0-15,-35 0-1,0 18 1,53 17-16,-52 18 15,52 17 1,-36 19-16,36-19 0,0-17 16,18 0-16,17-18 15,0-35-15,1 0 16,17 0-16,0 0 16,-18 0-16,0-53 15,0 18-15,-35-18 16,53 18-16,-53-18 15,0 0-15,0 18 16,0-18-16,0 18 16,-17 35-16,17-18 15,-36 18-15,-16 0 16,52 18 0,-36 35-16</inkml:trace>
  <inkml:trace contextRef="#ctx0" brushRef="#br0" timeOffset="53626.85">20532 7020 0,'0'18'32,"0"52"-17,0-52 1,0 17-16,0-17 16,0 35-1,0-18-15,0-88 78,0 18-78,0 0 16,0-36-16,0 1 16,0 17-16,0 0 15,0 18-15,35 35 63,0 52-48,-35-16-15,35 17 16,-35 0-16,36 17 16,-36 1-16,53-18 15,-53-18-15,35-35 16,-35 17-16,53-17 15,-18 0-15,0 0 16,36-35 0,-36-18-1,1-17-15,-36-1 0,52 1 16,-52-1 0,36 18-16,-36 36 15</inkml:trace>
  <inkml:trace contextRef="#ctx0" brushRef="#br0" timeOffset="55783.21">22789 7338 0,'53'0'31,"0"0"-15,-17 0-1,-36-18-15,52 18 16,-52-18-16,0-17 16,36 35-16,-36-17 31,-18 17-31,-17 0 0,17 0 16,-17 0-16,17 0 15,-17 17 1,35 36-16,0 0 15,0-35-15,53 17 16,-35-35-16,34 35 16,1-35-16,-17 0 15,-1 0-15,0 0 16,-17-17-16,17-1 16</inkml:trace>
  <inkml:trace contextRef="#ctx0" brushRef="#br0" timeOffset="56293.55">23336 6879 0,'0'18'32,"0"52"-17,0 19-15,36 16 16,-36-16-16,0-1 15,35-53 1,-35-70 31,35-1-31,-35 1-16,0-18 15,18 18-15,-18 17 0,53 18 16,17-35-1,-17 35 1,-18 0-16,18 0 16,-17 0-16,-19 0 15,18 0 1,-52 0 0</inkml:trace>
  <inkml:trace contextRef="#ctx0" brushRef="#br0" timeOffset="58009.52">24694 6509 0,'0'-36'15,"36"142"63,-36-18-62,53 36-16,-53 35 16,0-18-16,0-18 15,0-52-15,0-36 16,53 0-16,-36 1 15,18-36 1,1-18-16,17-35 16,-18 0-16,35-17 15,19-36 1,-36-18-16,17-17 0,-35 0 16,18-18-16,-17 36 15,-36 70-15,35 53 16,-35-35-1</inkml:trace>
  <inkml:trace contextRef="#ctx0" brushRef="#br0" timeOffset="58677.85">25241 7232 0,'0'0'0,"36"-35"63,-1 35-63,-18 0 15,19 0-15,-1 0 16,0 17 0,1 36-1,-36-35 1,-36 17 0,19-35-1,-19 0-15,1 0 16,0 0-16,35 35 62,17-35-62,1 18 16,35 35 0,-18 0-1,-35-18-15,-35 0 47,0-35-47,-124 0 16,88 0-1,1 0-15,52 18 16,36-53 15</inkml:trace>
  <inkml:trace contextRef="#ctx0" brushRef="#br0" timeOffset="60348.75">26335 6897 0,'0'-35'16,"0"-1"31,0 19-32,-53 17 17,18 35-17,-1-17-15,1 34 16,35 19-16,0 0 16,0-19-16,0 1 15,35 0-15,1-53 16,-1 53-16,0-53 15,0 0-15,1 0 16,-1-53-16,-17 18 16,17-18-16,-35 18 15,53-18-15,-53 18 16,0-18-16,-35 35 16,-18-17-16,-18 0 0,36 35 15,0 0-15,17 0 16,18 35 15</inkml:trace>
  <inkml:trace contextRef="#ctx0" brushRef="#br0" timeOffset="60896.67">26776 6862 0,'0'52'31,"0"-16"-16,0 17-15,0 17 16,0-17-16,0 0 16,35-18-16,-35-17 15,18-18-15,-18-35 32,0-1-17,0-122 1,0 34-16,0 1 15,-53-1-15,53 54 16,0 52 0,53 18 15,0 0-31,0 18 16,-18-18-16,18 0 15,0 0-15,-18 0 16,0 0-16,18 0 15,-88 0 32,-18 0-31</inkml:trace>
  <inkml:trace contextRef="#ctx0" brushRef="#br0" timeOffset="61136.47">26723 6844 0,'35'0'16,"36"-18"-1,-36 18-15,0 0 16,18 0-16,-18 0 15,-17 0-15,17 0 16,-17 0 0</inkml:trace>
  <inkml:trace contextRef="#ctx0" brushRef="#br0" timeOffset="61661.58">27323 6809 0,'0'35'16,"-18"35"-1,18 1-15,0 17 16,0-17-16,0-18 16,0-18-16,0 0 15,18-52 17,-18-36-17,35 17-15,-35-34 16,0-54-16,0 19 15,0-54-15,0 18 16,0 70-16,0 53 16,35 18-16,-17 0 15,17 0 1,18 0-16,-18 0 16,1 0-16,16 0 15,-16 0-15,-1 0 0,0 0 16,-17 0-16,17 0 15,-35 36 17,-53-36 15</inkml:trace>
  <inkml:trace contextRef="#ctx0" brushRef="#br0" timeOffset="61922.92">27252 6809 0,'35'0'15,"18"0"1,-17 0-16,16 0 15,1 0-15,-17 0 16,-1 35-16,0-35 16,-17 0-1,-18 18-15,-35-18 32,-36 0-17</inkml:trace>
  <inkml:trace contextRef="#ctx0" brushRef="#br0" timeOffset="71980.67">15963 9225 0,'0'-35'16,"0"17"-1,0 53 79,0 18-94,0 18 16,18 35-16,-18 17 15,0 36-15,70-18 16,-70-17-16,36-1 15,-36-17-15,53-36 0,-53-34 16,17 17-16,-17-18 16,35-35-16,-35 18 15,36-18 1,-1-18 0,0-35-16,18-18 15,18-34-15,-1-36 16,-17-18-16,18 18 15,-1-53-15,-17 17 16,-17 36-16,-1 106 16,-35 0-1,0 70 79,0-18-94</inkml:trace>
  <inkml:trace contextRef="#ctx0" brushRef="#br0" timeOffset="73029.63">16827 10283 0,'0'89'31,"0"34"-16,0 1-15,0-36 16,-17-18-16,17-17 16,0 0-1,0-70 17,0-36-17,0 0-15,0-18 16,0-17-16,0-36 15,0 1-15,0 70 16,0 0-16,0 18 16,17 35-16,-17-18 15,53 18-15,-35 0 16,35 0 0,0 36-16,-18-1 31,-35 18-16,-17-18 1,-19-35-16,19 35 16,-19-35-16,-17 0 15,18 18-15,17-18 32,18 53-17,36-18 1,-19-35-1,19 53-15,-1-18 0,18-17 16,-35-18-16,17 53 16,0-53-16,-35 53 15,35-18 1,-35-17 0,-35-18-1,0 0-15,-18 35 16,18-35-16,-36 0 15,0 0-15,1-18 16,52 18-16,36 0 47</inkml:trace>
  <inkml:trace contextRef="#ctx0" brushRef="#br0" timeOffset="76121.55">18750 9172 0,'0'-35'0,"0"0"16,0 17 15,53 71 157,-53 35-173,88 18-15,-52 35 16,-36 0-16,70 18 0,-70-36 15,35-34-15,-35-36 16,36-18-16,-1 0 16,0-35 15,0-35-15,-35 0-1,53-1-15,-53 1 16,53-18-16,-53 0 15,71-17-15,-36-1 16,18-35-16,-18-17 0,18-1 16,-53 1-16,53 17 15,-53 18-15,0 35 16,0 35-16,0-17 16,35 35-16,-35-35 15,0 52 32,18 36-31,-18 0-16</inkml:trace>
  <inkml:trace contextRef="#ctx0" brushRef="#br0" timeOffset="76683.52">19597 10019 0,'0'18'79,"0"17"-64,0-18 1,0 19-16,35-1 0,-35-17 15,0 17 1</inkml:trace>
  <inkml:trace contextRef="#ctx0" brushRef="#br0" timeOffset="77874.42">20496 9560 0,'18'-35'32,"-18"0"14,0 17-14,-18 18-17,-35 0 1,18 0-16,18 35 16,-19 18-16,36 18 15,-35 17-15,35 0 0,0-17 16,53-18-16,0-18 15,-18-35-15,18 0 16,0 0-16,-18-18 16,0-17-16,1-18 15,-1-17-15,0-1 16,-35 36-16,0-18 16,0 0-16,0 35 15,-17-17-15,-19 35 16,-17-35-16,1 35 15,-19 0 1,71 17-16,0 19 16</inkml:trace>
  <inkml:trace contextRef="#ctx0" brushRef="#br0" timeOffset="78394.03">20902 9578 0,'0'35'31,"0"18"-31,35 18 15,-35-18-15,0-1 16,36-16-16,-19-1 16,-17-88 31,0 0-47,0 18 15,0-36-15,0 1 16,0-1-16,-35 1 15,35 34-15,0-16 16,0-1 0,53 17-1,-18 36-15,-17 0 16,35 0-16,-18 0 16,-17 0-16,17 0 15,-17 0-15,34 0 16,-52-17-1</inkml:trace>
  <inkml:trace contextRef="#ctx0" brushRef="#br0" timeOffset="78669.86">20955 9613 0,'18'0'47,"-1"0"-47,19 0 15,-1-17-15,-18 17 16,19 0-16,-19 0 16,36 0-1,-70 0 17</inkml:trace>
  <inkml:trace contextRef="#ctx0" brushRef="#br0" timeOffset="79135.17">21272 9560 0,'0'53'31,"0"-18"-31,0 36 16,0-18-16,0-18 16,36 0-16,-36 1 15,17-54 17,-17-17-17,0 0-15,36-18 16,-36-18-16,0-17 15,0-36-15,0 19 16,0-1-16,35 106 16,-35-18-16,53 18 15,-18 0 1,18 0 0,-18 18-16,-17-18 0,17 0 15,-17 0-15,17 0 16,0 0-1,-35 17 32,-35-17-47</inkml:trace>
  <inkml:trace contextRef="#ctx0" brushRef="#br0" timeOffset="79331.64">21290 9507 0,'18'0'31,"-1"0"-31,19 0 16,-19 0-16,19 0 16,-1 0-16,0 0 15,0 0 1,18 0-1</inkml:trace>
  <inkml:trace contextRef="#ctx0" brushRef="#br0" timeOffset="80245.85">23107 9948 0,'18'0'31,"17"0"-15,0 0-16,0-35 15,1 35-15,-19-53 16,36 18-1,-53 17 1,0-17 0,-70 35-1,17 18 1,0 34-16,18 19 0,35 0 16,0-18-16,0-36 15,17 18-15,18-35 16,-17 36-16,17-36 15,1 0-15,-19 0 16,19-18-16,-1-17 16,18-18-16</inkml:trace>
  <inkml:trace contextRef="#ctx0" brushRef="#br0" timeOffset="80665.23">23760 8943 0,'0'70'31,"-18"19"-15,18 34-16,0 1 15,-53-1-15,53 36 16,0-71-16,0-53 0,0 1 16,18-36-1,-18-36 17,35-34-17,-35-36-15,35 0 16,0 53-16,18 18 15,18 35 1,-36 0 0,18 0-16,35 18 15,-35-18 1,0 0 0</inkml:trace>
  <inkml:trace contextRef="#ctx0" brushRef="#br0" timeOffset="82240.02">25241 8855 0,'0'35'78,"18"53"-62,-18 36-16,53 52 16,-53-17-16,0-18 0,35-18 15,-35-52-15,35-18 16,18-18-1,-17-35-15,16-18 16,-34-34 0,17-19-16,1 0 15,17-34-15,-18-1 0,-35 18 16,70-36-16,-70 1 16,36 34-16,-36 37 15,0 16 1,0 54 15,-18 17-15</inkml:trace>
  <inkml:trace contextRef="#ctx0" brushRef="#br0" timeOffset="82847.5">25770 9648 0,'18'0'47,"17"0"-47,-17 0 15,17 0-15,1 0 16,16 0-16,-52 36 31,0-1-15,-17-35-1,-36 0 1,35 0-16,-17 0 16,35 18 15,18 17-15,35 0-1,-18 0 1,0-35-1,-35 18 1,0 17-16,-18 1 16,-17-36-1,0 0 1,0 0-16,-1 0 16,-17 0-16,0 0 15,89-18 32</inkml:trace>
  <inkml:trace contextRef="#ctx0" brushRef="#br0" timeOffset="83731">27217 9190 0,'0'-18'31,"0"-35"-16,0 18 1,-18 35 0,-17 0-16,0 0 15,-1 0-15,1 53 16,0 53-16,-1 17 16,36 1-16,0-36 15,0-18-15,0-34 16,36-1-16,-19-35 15,36 0-15,0 0 16,-17 0-16,-1 0 16,0-53-16,0 0 15,-35 0-15,53 0 0,-53 18 16,0-18 0,-17 0-16,-36 0 0,-18 0 15,-17 18-15,53 35 16,-1 0-16,1 35 15,35 18 1,35-35-16</inkml:trace>
  <inkml:trace contextRef="#ctx0" brushRef="#br0" timeOffset="84745.25">27675 9278 0,'0'0'0,"0"-35"16,0 88 46,-17 17-62,17-17 16,-53 53-16,53-18 16,-53 18-1,53-88-15,0 17 16,35-88 31,0 0-47,-35 0 15,53-17-15,-53-1 16,0-17-16,53-36 16,-53 36-16,0 35 15,0 71 17,0 52-32,0 19 15,36 34-15,-36 1 16,0-19-16,70 1 15,-35-35-15,-35-36 16,53-35-16,-17 35 0,-1-35 16,-17 0-16,17-17 15,0-19-15,0-16 16,1-19-16,-1 0 16,0 1-16,-35-1 15,0 36-15,0 0 16,0 52 31,-17-17-47</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27:28.548"/>
    </inkml:context>
    <inkml:brush xml:id="br0">
      <inkml:brushProperty name="width" value="0.05292" units="cm"/>
      <inkml:brushProperty name="height" value="0.05292" units="cm"/>
      <inkml:brushProperty name="color" value="#FF0000"/>
    </inkml:brush>
  </inkml:definitions>
  <inkml:trace contextRef="#ctx0" brushRef="#br0">11342 3669 0,'0'-18'0,"0"-17"62,0 70 32,0 36-94,17 17 16,-17 53-16,0 35 15,0-17-15,0-18 16,36-17-16,-36-71 15,35-18-15,0-35 16,1 0 0,-1 0-1,0-71-15,0-17 16,1 18-16,-1-18 16,18-54-16,-53 37 15,70-54-15,-70 35 16,53 19-16,-53 52 15,36 35-15,-1-17 16,-17 35 15</inkml:trace>
  <inkml:trace contextRef="#ctx0" brushRef="#br0" timeOffset="1026.58">11836 4904 0,'0'0'0,"0"-36"16,0 19 0,0-19-1,0 19 79,0-19-47,0 1-32,17 18 17,-17 34 46,0 18-63,0 1-15,0 17 16,0-18-16,0 0 16,0-17-16,-35-18 0,35 53 15,0-88 48,18-18-63,-18 17 15,35-17-15,-35 0 16,18 18-16,-18 18 16,35 17-16,-35-53 15,35 53-15,-17 35 47,-18 18-47,35-18 16,-35 18-16,0 0 15,53-18-15,-53-17 16,35 35 0,-35-18-1,0-53 48,-35 18-63</inkml:trace>
  <inkml:trace contextRef="#ctx0" brushRef="#br0" timeOffset="1353.79">11818 4868 0,'35'18'47,"1"-18"-47,-19 0 16,36 0-1,-35 0-15,17 0 0,0 0 16,-35-18-16,36 18 15,-54 0 32</inkml:trace>
  <inkml:trace contextRef="#ctx0" brushRef="#br0" timeOffset="9163.53">13388 3016 0,'0'-17'16,"0"-19"46,0 1 1,0 88-1,0 0-62,0 17 16,18 1-16,-18-36 15,0 18-15,35-18 16,-35-17-16,35 17 16,-17-35 15,17 0-16,0-35 1,1-18-16,-1-17 16,0-1-16,0 1 15,1-1-15,-36 18 16,35-35 0,0 141 15,-35-18-16</inkml:trace>
  <inkml:trace contextRef="#ctx0" brushRef="#br0" timeOffset="9930.44">13811 3475 0,'0'0'0,"0"-35"16,-17 35 0,17-18-16,35 18 93,0 0-77,0 0 0,-35 35 30,-17 0-30,-18-35 0,-1 36-1,54-19 48,17-17-48,-35 36-15,35-36 16,-35 35-16,0-17 16,0 17-1,0-17 1,-35-18 0,18 0-16,-19 0 15,1 0-15,17 0 16,-17 0-1</inkml:trace>
  <inkml:trace contextRef="#ctx0" brushRef="#br0" timeOffset="10508.84">14605 3316 0,'0'-35'31,"-18"35"-15,1 0 0,17 53-1,-36 0-15,36-18 16,0 0-16,0 0 16,53-35 15,0 0-16,-53-35-15,36 0 0,-36 17 16,0-35 0,0 18-1,-18 35-15,-17 0 16,35 18 0</inkml:trace>
  <inkml:trace contextRef="#ctx0" brushRef="#br0" timeOffset="10942.55">14870 3263 0,'0'35'31,"0"-17"-15,35 17-16,-35 1 15,17-19 1,-17-70 46,0-17-46,0 52-16,0-17 16,0 0-1,53 35 17,0 0-17,-35 0 1,17 0-1</inkml:trace>
  <inkml:trace contextRef="#ctx0" brushRef="#br0" timeOffset="11134.8">14940 3316 0,'18'0'16,"17"0"-1,0 0 1,-17 0 0,17 0-1</inkml:trace>
  <inkml:trace contextRef="#ctx0" brushRef="#br0" timeOffset="11594.18">15258 3316 0,'0'53'47,"0"-18"-47,0-17 32,0-71 14,0 18-30,0 17-16,0-35 16,0 0-16,0 36 15,0-19 1,17 36 0,36 18-1,-18-18 1,-17 0-16,35 35 15,-18-35 1</inkml:trace>
  <inkml:trace contextRef="#ctx0" brushRef="#br0" timeOffset="11780.82">15258 3334 0,'17'0'15,"36"0"1,-18 0 0,36 0-1,-36 0 1</inkml:trace>
  <inkml:trace contextRef="#ctx0" brushRef="#br0" timeOffset="12532.3">13123 4551 0,'0'0'0,"36"53"110,-36 0-110,53 17 15,-53 1-15,52-36 16,-52 0-16,53-35 16,-53 53-16,53-53 15,0 0 1,-18-35-1,-35-18-15,53 0 16,-17-17-16,-36 17 16,53-53-16,-53 35 0,35 1 15,-35 52 1,35 18-16,-35 35 47,35 1-47</inkml:trace>
  <inkml:trace contextRef="#ctx0" brushRef="#br0" timeOffset="12780.42">13758 4762 0,'36'53'16,"-36"0"0,0-35-1,17-18 1</inkml:trace>
  <inkml:trace contextRef="#ctx0" brushRef="#br0" timeOffset="13521.09">14464 4639 0,'0'-35'15,"35"35"1,-35-18-1,0-17 17,-17 35-1,17 35-31,-36 0 16,36-17-16,0 17 15,0-17-15,18 17 16,35-35-1,-36 0 1,-17-35 0,53 17-16,-53-17 0,36 0 15,-36 17-15,0-52 16,-18 70 0,0 0-16,-17 0 15,17 0-15</inkml:trace>
  <inkml:trace contextRef="#ctx0" brushRef="#br0" timeOffset="14170.83">14781 4551 0,'0'-35'15,"0"52"48,0 18-63,0-17 16,0 17-16,0-17 15,18-18-15,-18 35 16,35-52 31,-35-54-32,36 53 1,-36-17-16,35 35 31,-35 35-15,17-17-16,-17 17 15,36 1-15,17-1 16,0-35 0,-36 0-1,-17-18 1,53-17-16,-53 17 16,35-17-16,-35 0 15,0 17-15,-17 18 16,-36 0-1</inkml:trace>
  <inkml:trace contextRef="#ctx0" brushRef="#br0" timeOffset="33721.43">19914 4057 0,'0'-18'31,"-17"18"78,17-35-93,-36 35-16,19 0 15,-19 0 1,19 0 0,-36 0 15,18 0-15,17 0-1,-17 18 1,-1-18 15,36 35-15,-17-35-1,17 18 1,-35 17-16,35 0 16,-36 0-1,36-17 1,0 35-1,-17-53-15,17 18 16,0 17-16,0 0 16,0-17-1,0 17 1,0-17 0,0 17-1,0 0 1,0-17-1,35-18 1,-35 35-16,35-35 16,-35 35-16,18-35 15,-18 18-15,35-18 16,18 35 0,-18-35-16,1 36 15,16-36 1,-16 35-16,-19-35 15,19 0-15,-19 0 16,19 0-16,-1 0 16,-18 0-16,19 0 15,-1 0 1,18 0 0,-18-18-16,18-17 15,0-18 1,-18 0-1,-35 36-15,53 17 16,-53-53 0,36 53-16,-36-53 0,35 0 15,-35 18 1,0-1 0,0 19-1,0-19 1,0 1-1,0 17 1,0-17 0,-18 35-1,18-18-15,-35 18 16,35-35-16,-18 35 16,-17 0-1,35-35 1,-18 35-16,-17 0 15,0-18 1,17 18 0,-17 0 15,0 0-15,17 0-1,18-35-15,-35 35 16,17 0-1,-35 0 1,18 0-16,35-35 16,-18 35-16,-35 0 15,0 17 1,36-17 0,-19 0 15,36 36-16,-35-36-15,35 17 16,-17-17-16,17 53 16,-36-53-16,36 35 15</inkml:trace>
  <inkml:trace contextRef="#ctx0" brushRef="#br0" timeOffset="35214.33">18556 4127 0,'0'-17'15,"18"17"220,-18 35-235,0-17 15,35 17-15,-35 18 16,53 0-16,-18 0 15,-17-18-15,17 0 0,0 1 16,18-1 0,-35-35-1,-18-18 32,35-17-47,-35 17 16,0-17-16,36-18 15,-36 18-15,35-36 16,0-70 0,-35 88-16,35 36 0,-35-19 31,18 36 16,-18 18 15,0 0-62</inkml:trace>
  <inkml:trace contextRef="#ctx0" brushRef="#br0" timeOffset="35783.3">19156 4427 0,'35'0'32,"-35"-35"-32,0 53 78,0 17-63,35 18-15,-35-18 16,0 0-16,0-17 16,36 17-1,-19-35 48</inkml:trace>
  <inkml:trace contextRef="#ctx0" brushRef="#br0" timeOffset="39407.55">19950 2805 0,'0'-53'16,"0"35"15,0 71 110,0-35-141,0 34 15,0 19 1,35 0-16,-35-1 16,0-35-16,0 18 0,35 0 15,-35-35-15,0 17 16,0-17-16,0 17 0,0 0 15,0-17 1,0 53-16,35-71 16,-35 35-1,0-18 1,0 19 15,0-19-15,0 19-1,0-1 17,18-35-1,-18 18-15,0 17-1,0-17 16,0 17 1,0 0-17,0-17 1,0 17 31,0-17 0,0 17 15,0 0-31,0-70 79,0 0-110</inkml:trace>
  <inkml:trace contextRef="#ctx0" brushRef="#br0" timeOffset="42258.23">20108 2681 0,'0'18'15,"18"-18"188,17 0-187,1-18 0,-1 18 15,0 0-16,18 0 1,-18 0-16,1 0 16,-1 0-1,-18 0 17,19 0-17,-19 0 1,19 0-1,-1 0 1,-17 0 0,17 0-1,-18 0 1,36 0 0,0 0-1,-17 0 1,17 0-1,-1 0 1,-16 0 0,17 0-1,0 0 1,-18 0 0,18 0-1,-18 0 1,-17 0-1,-18-18-15,53 18 0,-1 0 32,-16 0-32,17 0 15,0 0 1,-36 0 0,19 0-1,-19 0-15,36 0 16,0-35-1,-35 35 1,35 0 0,-18 0-1,-18 0 1,19 0 15,-1-35-31,-17 35 16,17 0 15,0 0-15,0 0-1,-35-18 1,36 18 15,-19 0-31,19 0 16,-1 0-1,-17-35 1,17 35 0,0 0 15,-17 0 0,17 0 0,-17 0 1,17 0-17,0 0 1,-17 0 0,17 0-1,-17 0 16,17 0-15,0 0 15,-17 0 47,17 0 79,-17 0-79,-18 53 172,0-18-235,0 0 1,0 18 0,0 0-1,0-17 1,0-1 0,0 0-1,0-17 1,35-18-16,-35 35 15,0-17 1,0 17 0,0 0-1,0-17 32,-17-18 78</inkml:trace>
  <inkml:trace contextRef="#ctx0" brushRef="#br0" timeOffset="43525.42">22260 3104 0,'-17'0'78,"17"-17"63,70 17-141,-35 0 15,-17 0-15,17-35 16,18 35-16,-17 0 15,34-36-15,-17 36 16,-18 0-16,-17 0 0,17 0 16,-17 0-1,35 0 1,-53-35-16,53 35 16,-36 0-1,19 0 1,-1 0-1,-17 0 1</inkml:trace>
  <inkml:trace contextRef="#ctx0" brushRef="#br0" timeOffset="46073.92">22296 3175 0,'0'-18'31,"35"18"110,-35 53-126,0-17-15,0-19 0,0 36 16,0-18-1,0-17 1,0 17 0,0-17-1,0 17 1,0 0 0,0-17 30,0 17 1,0-17-31,0 17 15,0 1-15,0-19 15,0 19-15,0-19 15,0 18 0,0 1-15,0-19-1,0 19 17,0-19-1,0 19 16,53-54 93,-36 18-124,36 0 0,18 0-1,-54 0 1,19-35-16,-1 35 16,-17 0-16,17 0 15,18-36-15,-18 36 16,18 0-1,0 0 1,-18 0 0,1 0-1,-1 0 17,-35-17-1,0-19 78,17-16-93,-17-37-1,0 36 1,0 0-16,0 18 16,0 0-16,0-18 15,0 35 1,0-17 0,0-18-1,0 36 1,0-19-16,0 19 15,0-19 1,0 1 0,0 17 77,0-17-77,0 18 15,0-19 16,-35 54 16</inkml:trace>
  <inkml:trace contextRef="#ctx0" brushRef="#br0" timeOffset="47220.78">23266 3210 0,'0'-35'0,"0"70"93,0 1-93,0-1 16,0 18-16,0 0 16,0-18-16,0 0 15,0 0 1,0-52 31,0-18-47,0 17 0,0-35 15,0 0-15,0 18 16,0-36-16,0 1 16,0 34-16,0 1 15,0 0 1,35 35-1,0 0 1,-17 0 0,17 0-1,-35 18 1,35 17 0,-35-18-1,0 19 1,-17-36-1,-1 0 1,18 35-16,-70-35 16,17 0-1,53 18-15,0 17 78,35 0-62,18 18-16,-18-35 16,-35 17-1,18-35-15,-18 53 0,35-53 16,-35 18-16</inkml:trace>
  <inkml:trace contextRef="#ctx0" brushRef="#br0" timeOffset="47530">23636 3369 0,'0'18'16,"0"-1"-1,0 19-15,0 16 0,0-16 16,0-1-16,0-17 16,0 17-1,0-53 32,0 1-31</inkml:trace>
  <inkml:trace contextRef="#ctx0" brushRef="#br0" timeOffset="48446.82">22666 3898 0,'35'18'46,"-35"17"-30,0 0-16,0 36 16,36-1-16,-36 1 15,0-36-15,0 18 16,0-17-16,0-19 16</inkml:trace>
  <inkml:trace contextRef="#ctx0" brushRef="#br0" timeOffset="51594.38">21731 4604 0,'35'0'78,"-17"-18"-62,17 18-16,1 0 16,-36-18-1,35 18-15,18 0 16,-18-35 0,-17 35-16,17 0 15,-35-35-15,71 35 16,-54 0-16,18 0 15,1-18-15,-19 18 16,36 0 0,0 0-1,-35 0 1,17 0-16,0-35 16,1 35-1,-1 0 1,-17 0-1,17 0 1,0 0 0,-17 0-1,35 0 1,0 0 0,-36 0-1,36 0 1,-18 0-1,1-35 1,17 35-16,0 0 16,-36 0-1,18 0-15,1 0 16,17 0 0,-18 0-1,0 0 1,0-36-1,1 36 1,-19 0 0,19 0-1,-1 0 1,0 0 0,18 0-1,0 0 1,-18 0-1,1 0-15,17 0 16,-36 0 0,18 18-1,18-18 17,-35 0-17,-18-18 32,-35 18-16,-36 0-31</inkml:trace>
  <inkml:trace contextRef="#ctx0" brushRef="#br0" timeOffset="52442.1">21784 4639 0,'35'35'94,"-35"-17"-79,0 17 1,0 0-16,0 1 16,0-1-16,0-17 0,0 17 15</inkml:trace>
  <inkml:trace contextRef="#ctx0" brushRef="#br0" timeOffset="53100.8">21572 4992 0,'18'0'47,"17"0"-32,1 0 1,16 0-16,-16 0 16,17 0-16,0-35 15,-18 35-15,0 0 16,0 0-16,-17 0 16,17 0-16,18 0 15,-70 0 63</inkml:trace>
  <inkml:trace contextRef="#ctx0" brushRef="#br0" timeOffset="56723.96">21449 5045 0,'0'17'359,"0"19"-343,0-19-16,0 19 0,35-1 15,-35-18 1,0 19-16,0-19 0,0 19 16,0 17-1,0-18 1,0 0-16,0 0 16,0-17-16,0 35 15,0-35 16,0 17 1,0 0-1,0-17 31,0 17 32,0-17 0,0 17 468,0 0-499,0-17 171,0 17 329,0-17-532,35-18 203,-17 0-218,35 0 0,0 0-1,-18 0 1,-35-35-16,53 35 16,0 0-1,-53-18-15,35 18 16,1 0-1,-1 0 1,-35-35-16,17 35 0,36 0 16,-53-36-1,18 36-15,17 0 32,1 0 14,-19-17 126,-17-19-94,0 1-78,0 0 32,0 0-32,0 17 15,0-35-15,0 18 0,0 17 16,0-17-16,0 17 16,0-17-16,0 0 15,0 17-15,0-17 16,0 17-16,0-17 15,0 0 1,0 17 15,0-17 16</inkml:trace>
  <inkml:trace contextRef="#ctx0" brushRef="#br0" timeOffset="57668.83">21855 5838 0,'0'18'125,"0"0"-110,0 17-15,0 0 16,0 18-16,0-18 0,0-17 16,0 35-1,17-53 63</inkml:trace>
  <inkml:trace contextRef="#ctx0" brushRef="#br0" timeOffset="58652.87">23689 4410 0,'0'0'0,"35"0"16,-35 35 77,0-17-93,0 35 16,0-1-16,0-16 16,0 17-16,0 0 15,0-18-15,0 0 16,0-17-16,0 35 16,0-18-1,0-17-15,0 17 16,0-17-1,0 17-15,0 0 0,0 0 16,0-52 47,0-36-48,-17 18 1</inkml:trace>
  <inkml:trace contextRef="#ctx0" brushRef="#br0" timeOffset="59306.21">23477 4939 0,'36'0'63,"-1"0"-48,0 0-15,18 0 16,-18 0-16,-17 0 15,17 0-15,-17 0 16,17 0-16,0-18 16,-17 18-16,17 0 15,1-17 1,-72 17 46,1 0-62,17 0 16</inkml:trace>
  <inkml:trace contextRef="#ctx0" brushRef="#br0" timeOffset="60212.08">23424 5009 0,'0'-17'15,"0"34"63,0 19-62,18-1-16,-18 18 16,0 0-16,0-18 15,0 18-15,0-35 16,0 35-16,0-18 0,0-18 16,0 19-16,0-1 15,0-17-15,0 17 16,0-17-16,0 17 15,0-53 95,35 18-95,-17 0 1,35 0 0,-18 0-1,0 0-15,18 0 16,-35 0-16,17 0 16,1 0-16,-1 0 15,0 0 1,-35 18 15,35-18-31,-17-18 47,-18 1-16,35-19-15,-35 1-16,0 17 15,0-35 1,0-158 0,0 123-16,0-1 15,0-34-15,0 35 16,0 52-16,0 72 94,-17-1-79</inkml:trace>
  <inkml:trace contextRef="#ctx0" brushRef="#br0" timeOffset="60969.18">23671 5609 0,'0'-17'16,"36"17"0,-36 17 46,0 18-46,0 18-16,0 0 15,0 18-15,0 17 16,0 0 0,0-17-16,0-18 0,0-36 15,0 19 1,0-72 31,0 19-32</inkml:trace>
  <inkml:trace contextRef="#ctx0" brushRef="#br0" timeOffset="64163.77">20073 6526 0,'35'0'31,"1"0"47,-19 0-62,19 0-1,-1 0 1,18-17 0,-18 17-16,-17 0 15,17 0-15,0-36 16,18 36-1,0 0 1,0 0 0,0 0-1,-36 0 1,36 0 0,-35 0-1,35 0 1,-18 0-16,1 0 31,-1 0-31,0 0 16,0 0-1,1 0-15,-19 0 16,36 0 0,0 0-1,-35 0-15,35 0 16,-18 0-1,-17 0-15,17 0 16,-18 0-16,19 0 16,-1 0-16,-35-17 15,35 17-15,18 0 16,0-35 0,-18 35-1,1-36-15,-1 36 16,-17 0-16,35-35 15,-18 35 1,0 0 0,-35-18-16,53 18 15,-18 0-15,-17 0 16,35 0 0,-18-35-1,0 35 1,18 0-1,0 0 1,-53-35 0,36 35-16,16 0 15,-16 0 1,17-35 0,-18 35-1,18 0 1,0 0-1,-18 0 1,18 0 0,-35 0-1,34 0-15,-52-18 16,53 18 0,-35 0-16,17 0 15,18 0 1,-35 0-1,17 0 1,-17 0 0,17 0-1,0 0 1,-17 0 0,35 0 15,-18 0-31,-17 0 31,17 0-15,-17 0-1,17 0 1,0 0 0,-17 0-1,17 0 1,-17 0-1,17 0 17,0 0-17,-17 0 1,17 0-16,-17 0 16,17 0-1,1 0 1,-19 0-1,18 0 1,-17 0 0,17 0-1,36 0 1,-18 0 0,-53-35-1,53 35-15,0 0 16,-36 0-1,36 0 1,-18 0 0,1 0-1,17 0 1,0 0 0,-18 0-1,18 0 1,-18 0-16,-17 0 15,17 0-15,-17 0 16,17 0-16,-35-36 16,35 36-16,-52 0 78,-19 0-63</inkml:trace>
  <inkml:trace contextRef="#ctx0" brushRef="#br0" timeOffset="66279.73">20020 4710 0,'35'0'125,"-35"35"-110,36 35 1,-36-34-16,35-1 15,-35 18-15,0 0 0,18 0 16,-18-18 0,0 18-16,0-35 15,0 17-15,0 0 0,0-17 16,0 17-16,0-17 16,35 35-1,-35-18-15,0 18 16,0-18-1,0 0 1,0-17 15,0 17-31,0 1 16,0-19 15,0 36-15,0-35-1,0 17 1,0 0 0,0-17 15,0 17-15,0-17-1,0 17 1,0 0-1,0 1 1,0-1 0,0 0-1,0-17 1,0 35 15,0-36-15,0 19 15,0 17 0,18-36-15,-18 19 31,0-1-32,0-18 32,17-17-15,-34-17 108</inkml:trace>
  <inkml:trace contextRef="#ctx0" brushRef="#br0" timeOffset="67120.64">20179 6562 0,'-18'0'109,"-17"0"-78,-18 0-15,0 0-1,18 0-15,-18 0 16,35-18-16,-17 18 16,-18 0-1,35 0 1,-17 18 0,0-18-1,35 35 63,0-17-78,-18-18 16,18 35 0</inkml:trace>
  <inkml:trace contextRef="#ctx0" brushRef="#br0" timeOffset="67891.32">22102 6279 0,'0'36'94,"0"-19"-79,-18 36-15,18 0 16,-53 0-16,18 0 15,35-18-15,-53 1 16,53-1-16,-36-18 31</inkml:trace>
  <inkml:trace contextRef="#ctx0" brushRef="#br0" timeOffset="69436.17">21766 6773 0,'0'-35'875</inkml:trace>
  <inkml:trace contextRef="#ctx0" brushRef="#br0" timeOffset="71303.64">22066 6403 0,'0'0'0,"0"-35"47,0 17-16,0 36 94,36 17-125,-36 0 16,0-17-16,0 17 15,0 18 1,17-53-16,-17-18 78,0-35-62,0 36-16,-17-18 15,17-1-15,0 19 16,0-19 0,0 54 62,0 17-63,0 1-15,0-1 16,0-18-16,0 19 0,0-19 16,0 19-1,0-1 17,0-17-1,0 17-16,17-35-15,-17 17 16,-17-17 93</inkml:trace>
  <inkml:trace contextRef="#ctx0" brushRef="#br0" timeOffset="71775.39">21943 6685 0,'-36'0'16,"54"0"93,0 0-109,35 0 0,0 0 16,0 0 0,17 0-16,1 0 0,-1-18 15,-35 18-15,18-35 16,-17 35-16,-19 0 15</inkml:trace>
  <inkml:trace contextRef="#ctx0" brushRef="#br0" timeOffset="72310.35">21855 6862 0,'0'-18'0,"0"36"78,0 34-62,-36-52 0,36 53-16,-17-53 15,17 18-15,-36-18 16,36 35-16,-35-35 16,35 18-1,18-18 32</inkml:trace>
  <inkml:trace contextRef="#ctx0" brushRef="#br0" timeOffset="72783">22119 6720 0,'-17'53'94,"-19"18"-79,36-36 1,-35 0-16,35-17 15,-18-18-15,18 53 16,0-18 0,-35-35-16,70-17 78</inkml:trace>
  <inkml:trace contextRef="#ctx0" brushRef="#br0" timeOffset="73232.45">22278 6809 0,'0'17'140,"0"1"-140,0 17 0,-18 0 16,18-17 0,-35 35-16,35-18 31</inkml:trace>
  <inkml:trace contextRef="#ctx0" brushRef="#br0" timeOffset="73621.23">22578 6791 0,'0'18'78,"0"-1"-78,0 36 0,-36 0 16,36 18-16,-52-1 15,52-35-15,-36 1 16,36-1-16,0-17 15,0-54 64,18 36-79</inkml:trace>
  <inkml:trace contextRef="#ctx0" brushRef="#br0" timeOffset="78113.37">22207 5186 0,'0'-35'16,"-35"35"15,35 17 32,0 1-48,0 35-15,0-18 16,0 18-16,0 0 15,0-36-15,0 19 16,0-1 0,0-53 31,0-52-32,0 35 1,0-18-16,0 0 15,18 0-15,-18 35 16,0-35-16,35 18 16,-35 17-16,35-17 15,-17 35 17,17 0-17,-35 18 1,35-1-1,-35 36-15,0 0 16,-17-53 0,17 35-16,-18-35 15,18 36-15,-35-36 16,0 0 0,-1 0-1,1 0 1,35 35 15,0-17-15,0 17-1,35 0-15,-35-17 16,36 17-16,-36 0 0,17-35 16,-17 36-16,36-1 15</inkml:trace>
  <inkml:trace contextRef="#ctx0" brushRef="#br0" timeOffset="78534.48">22490 5486 0,'0'-36'15,"35"36"17,-18 0 15,-17 18-32,0 0 1,0 17-1,0 18 1,0-18 0,0 18-1,0-18 17,53-35-17,0-35 1,-17 0-16,-19 0 15</inkml:trace>
  <inkml:trace contextRef="#ctx0" brushRef="#br0" timeOffset="80386.2">24183 5027 0,'-18'18'62,"18"17"-46,0 18-16,0 0 15,-35 17-15,35 1 16,0-18-16,0-36 16,0 19-16,0-54 62,0 0-62,0-17 16,0 0-16,0-36 15,0 1-15,0-1 16,0 18-16,0 0 16,0 18-16,18 18 31,35 17-15,-18 0-1,0 0 1,-35 35-1,35-35 1,-35 35-16,0-17 16,-17-18-16,17 35 15,-18-35-15,18 18 16,-53-18-16,18 0 16,17 0-16,-17 0 15,35 35 16,0 0 1,0 0-17,35 1-15,-35-1 16,53 0-16,-53 1 0,71-1 16,-71 0-16,35-35 15,-35 35-15,35-35 16,-52 0 93</inkml:trace>
  <inkml:trace contextRef="#ctx0" brushRef="#br0" timeOffset="81180.78">24465 5256 0,'0'-35'78,"35"35"-62,18 0-1,-53 18 1,36-18-16,-36 17 16,35-17-16,-35 36 15,0-19 1,0 19 15,-35-36-15,-1 0-16,36 35 78,53 0-63,0 18 1,-53-35 0,35-18-1,-35 35 1,-17-35 0,-1 0-1,-35 0 1,0 0-1,36 0-15,-19 0 16</inkml:trace>
  <inkml:trace contextRef="#ctx0" brushRef="#br0" timeOffset="105403.42">25188 5239 0,'0'0'0,"0"-18"63,53 18 140,-35 0-203,17 0 16,18 0-16,-18 0 15,18 0-15,0 0 16,-35 0-16,17 0 0</inkml:trace>
  <inkml:trace contextRef="#ctx0" brushRef="#br0" timeOffset="105863.93">25188 5556 0,'36'0'32,"-1"0"-17,-17 0-15,17 0 0,18 0 16,0 0-16,-36 0 16,19 0-16,-1 0 15</inkml:trace>
  <inkml:trace contextRef="#ctx0" brushRef="#br0" timeOffset="108155.77">26458 4974 0,'0'0'0,"0"-17"16,0-19 31,0 54 31,0 35-63,0 0-15,0 35 16,0 0-16,0 18 0,0-18 16,0-35-16,0-18 15,0 1-15,0-72 63,36-17-63,-36-17 15,0 17-15,0-35 16,0 0-16,0-36 16,0 36-16,0 0 15,0 17-15,0 18 16,53 0-16,-53 36 0,52-19 16,-34 1-16,17 35 15,1-35-15,-19 35 16,19 0-16,-19 0 15,18 0-15,-35 35 16,36 0-16,-36-17 16,0 17-16,0-17 15,0 35-15,-36 0 16,-52 53 0,35-71-16,-17 0 15,35-17-15,-18-18 16,17 0-16,19 0 15,-19 0-15,54 0 47,53 0-31,-36 17 0,18 36-16,0-17 15,-18 17-15,0-1 16,-35 1-16,36-35 15,-36 17-15,17-35 16,-17 53 0,35-18-1</inkml:trace>
  <inkml:trace contextRef="#ctx0" brushRef="#br0" timeOffset="108584.76">27023 5345 0,'17'0'47,"19"-18"-16,-36-17-16,0-1 1,0 19 0,-53 17 15,17 17-31,1 19 16,35 17-1,-35-1-15,35-16 16,35 34-1,0-70-15,1 36 0,-19-36 16,19 0-16,-19 0 16,36 0-16,0-18 15</inkml:trace>
  <inkml:trace contextRef="#ctx0" brushRef="#br0" timeOffset="109200.36">27446 5397 0,'0'-35'16,"-18"18"-1,-17 17 1,18 0 0,17 17-16,-53 18 15,53 1 1,0-19-16,0 36 15,53-53 17,-18 0-32,-35-35 15,35 17-15,-35-17 16,53 0-16,-53 17 16,0-17-16,0 0 15,0 52 16,0 54-15,0 17-16,0 53 0,-18 71 16,18 17-16,0-52 15,0-1-15,0-17 16,0-71-16,0-18 16,0 1-1,0-106 32,0-1-31</inkml:trace>
  <inkml:trace contextRef="#ctx0" brushRef="#br0" timeOffset="117185.16">25700 5009 0,'0'-35'47,"-18"35"16,18 35-48,0 18-15,0 36 16,0 34-16,0 0 0,0 1 16,0-36-16,0 0 15,0-17-15,0-36 16,18 0-16,-18 1 16,0-54 15,0 0-16,0-34-15,17-1 16,-17-18-16,0-17 16,0-18-16,-17-35 15,17 35-15,-71-35 16,36-53 0,35 159-16,0-1 15,0 54 48,35-18-63,-35 35 15,53 1-15,-35 17 16,35-1-16,17 19 16,-34-18-16,17 0 15,-18-18-15,-35-17 16,53 17-16,-53 18 15,0 0 1,0-18 0,-36-35-16,1 53 15,0-18 1,-36-35-16,1 53 0,-1-53 16,18 0-16,36 36 15,17-19 16,53-17-15,-1 0-16</inkml:trace>
  <inkml:trace contextRef="#ctx0" brushRef="#br0" timeOffset="120606.66">27869 5274 0,'53'-35'141,"-17"35"-125,-1 0-16,0-36 15,0 36-15,-17 0 0,17 0 16,-35 18 109</inkml:trace>
  <inkml:trace contextRef="#ctx0" brushRef="#br0" timeOffset="120897.99">27869 5468 0,'18'0'31,"17"0"-15,1 0-16,17 0 15,-1-18-15,-16 18 16,-1 0-16,0 0 16,-35-17-16,18 17 0</inkml:trace>
  <inkml:trace contextRef="#ctx0" brushRef="#br0" timeOffset="121978.03">28593 4886 0,'0'0'0,"0"-18"16,0 89 78,0 17-79,0 247 1,0-247-16,0-17 15,0-53-15,0 17 16,0-53 31,0 1-31,0-36-16,0-18 15,0-17-15,0-36 16,0 1-16,-18 0 15,18-1-15,0 18 16,0 36-16,18 17 16,-18 35-16,53-17 0,-36 0 31,18 35-31,18 0 16,0 35-1,-53-18 1,36 36-16,-36 0 15,35-17-15,-35-19 16,0 18-16,0 1 16,-18-19-16,1 19 15,-19-36-15,-17 70 16,0-70-16,-17 36 0,35-36 16,-1 0-1,1 0 1,53 0 31,17 35-47,0 0 15,18 18 1,-18 0-16,18 17 16,-53-34-16,53-36 15,-53 35-15,18-35 16,-18 35-1,35-35 48</inkml:trace>
  <inkml:trace contextRef="#ctx0" brushRef="#br0" timeOffset="122353.92">28981 5292 0,'0'-18'15,"35"18"-15,-17-35 16,35 35-1,-18 0 1,-35 17 15,0 19-15,0-1 0,-18 18-16,18-18 15,-53 18-15,53-18 16,0-17-16,18 17 15,35-35 1,-18 0 0,53 0-1,-35-53-15,0 0 16</inkml:trace>
  <inkml:trace contextRef="#ctx0" brushRef="#br0" timeOffset="123207.47">30039 4463 0,'0'-36'15,"0"19"1,-18 70 78,-17 35-79,0 71-15,-18-1 16,18 1-16,-18 17 15,17-52-15,36-36 16,-35 0-16,35-52 16,0-1-16,0 0 15,0 0 1,0 1 0,0-54 46,0-17-46,0 0-16,0-18 15</inkml:trace>
  <inkml:trace contextRef="#ctx0" brushRef="#br0" timeOffset="123857.26">30145 4886 0,'0'0'0,"35"0"0,-35-35 15,35 35 1,-35-18-1,18-17 1,-18-1 15,0 19 32,0 52-32,0 36-31,-18 17 16,18 53-16,-88 0 15,53-17-15,0-1 16,-18-17-16,53-36 16,-53-17-16,53-17 15,0-1-15,-18-35 16,18 35-16,0-52 78</inkml:trace>
  <inkml:trace contextRef="#ctx0" brushRef="#br0" timeOffset="124925.1">30551 4974 0,'0'-35'16,"0"70"46,0 0-62,0 36 16,0 35-16,0 17 15,0 1-15,0-36 16,0-17-16,0-1 16,0-52-16,0 17 15,0-17 17,0-36-17,0-17 1,0-18-16,-18-18 0,18-17 15,-35-35-15,35-54 16,-53 18-16,53 36 16,0 35-16,0 35 15,17 0-15,-17 0 16,71 18-16,-36-1 16,0 19-16,-17-18 15,17 35-15,1-36 16,-19 36-16,19 0 15,16 36-15,-16-1 0,-1 0 16,-35 18 0,18 0-16,-18 0 0,0-36 15,0 19-15,0-19 16,-18 19-16,-17-1 16,-18 0-16,0-35 15,18 53-15,-1-53 16,1 0-16,0 0 15,35 35 64,0 1-64,0-1-15,88 36 16,-53-1-16,18 18 15,0-17-15,-18-18 0,1-18 16,-36 0-16,35-35 16,-35 53-16,0-35 15,18-18 17,-18-18 30</inkml:trace>
  <inkml:trace contextRef="#ctx0" brushRef="#br0" timeOffset="125496.07">31097 5309 0,'0'-17'15,"36"17"16,-19 0-31,36 0 16,-18 0 0,1 0-1,-36 35-15,35-35 16,-35 35 0,0-17-1,-35-18 1,-1 35-16,1-35 15,35 53 48,18-53-63,-18 35 0,70 1 16,-70-1-16,53 0 15,-35 18 1,-18-18-1,0-17 1,-35-18 0,-1 0-16,-17 0 15,1 0-15,34 0 16,-17 0 0</inkml:trace>
  <inkml:trace contextRef="#ctx0" brushRef="#br0" timeOffset="139813.4">24836 4374 0,'0'-35'125,"0"53"140,0-1-233,0 19-17,0-19 17,0 19-17,0-1 1,0-17-1,0 17 17,0-18-17,0 19 1,0-1 15,0-17-15,0 17-1,0-17 17,0 17-17,0 0 1,0-17 15,0 17-15,0-17-16,0 35 31,0-18-15,0-17 15,0 17 0,0-18-15,0 19-1,0 17 17,0-36-17,0 19 17,0-1-17,0-18 1,0 19 15,17-19-15,-17 19-1,0-1 1,0-17 0,0 17-1,0-18 1,0 19-1,0 17-15,0-36 32,0 19-32,0 17 15,0-36 1,0 36 0,0 0-1,18-35 1,-18 17 15,0 0-15,0-17-1,0 35 1,0-36 0,0 19 46,0-1-46,35-17-1,-35 17 1,0-70 46,0 17-46,0-35-16,0 0 0</inkml:trace>
  <inkml:trace contextRef="#ctx0" brushRef="#br0" timeOffset="141337.43">24783 4163 0,'0'35'172,"0"-17"-172,-36 17 15,36 0-15,-53 1 16,1 16-1,52-16-15,-18-19 16,18 19-16,-35-36 0,35 53 16,0-36-1,-36-17 1,54-35 62,17-36-62,-35 36-16,71 0 15,-71-18-15,53 18 16,-53 17-16,53 18 16,-53-53-16,17 53 0,-17-35 15,36 35 1,-36-18-1,35 18 64,-18 35-64,19 18 1,-1 0-1,0-17 1,1-19 0,-19 18-1,18 1 1,-70-36 109,0 0-125,0 0 16,-18 0-1,0 0-15,18 0 0,-1 0 16,-17 0-1,36 0 1,17 17 140</inkml:trace>
  <inkml:trace contextRef="#ctx0" brushRef="#br0" timeOffset="143451.76">22807 4445 0,'0'-18'125,"35"18"15,-52 0-30,17 18-110,0 17 15,0 1 1,0-19 15,17-17-15,-17-35 15,0 0-15,-17 35 15,17 35 0,17-35-15,-17 35-1,18-35 1,-18-17 15,0-19-15,0 19-1,-18 17 1,-17 0 15,53 0 32,-1 0 109</inkml:trace>
  <inkml:trace contextRef="#ctx0" brushRef="#br0" timeOffset="145299.6">25241 3651 0,'0'0'0,"0"-17"32,0-19-17,0 54 48,0 17-48,0 53-15,0 1 16,0 122 0,18-140-16,-18-36 0,35-35 15,-35 35-15,35-35 16,-17 0 0,-18-35-1,53-18-15,-53 0 16,53 18-16,-53-36 15,53 1-15,-53-18 16,35-18-16,-35 35 16,53 18-16,-53 36 15,35-19 1,-17 36 15,-18 18 0</inkml:trace>
  <inkml:trace contextRef="#ctx0" brushRef="#br0" timeOffset="145959.43">25594 4039 0,'0'-17'0,"0"87"94,0-35-94,0-17 16,-18 17-16,18-17 15,0-53 48,18 17-63,-18-35 15,0 0-15,35 0 16,-35 36-16,18-19 16,-18 72 46,35-19-62,-35 36 0,0 0 16,0-18-16,0 1 15,0-1 1,35-35-16,-35 35 0,0 1 16</inkml:trace>
  <inkml:trace contextRef="#ctx0" brushRef="#br0" timeOffset="146258.01">25541 4145 0,'35'0'47,"1"-35"-32,-19 35-15,36 0 16,-18 0-1,1 0 1,-54 0 47,0 0-48</inkml:trace>
  <inkml:trace contextRef="#ctx0" brushRef="#br0" timeOffset="157127.51">24201 8343 0,'0'-17'0,"0"-36"32,0 17-17,0 19 1,0-19 15,0 19 32,0 34 15,0 36-78,35 18 15,-35-1 1,70 19-16,-70-1 0,36-18 16,-1 54-1,-35-89-15,18-35 16,17 0-1,-18 0 1,19-35-16,-1-36 16,0-35-16,18-17 15,18-18-15,-18 0 16,0-18-16,-18 0 16,18 53-16,-53 54 15,35 16-15,-35 1 16,0 53 78,0-1-79</inkml:trace>
  <inkml:trace contextRef="#ctx0" brushRef="#br0" timeOffset="157930.1">24800 8555 0,'18'0'16,"-18"-35"15,0 52 16,0 36-32,0 0-15,0 18 16,0-1-16,-18 1 16,18-36-16,0 18 15,0-71 48,0 1-63,0-36 15,0-18-15,18-17 16,-18 0-16,35 17 0,-35 18 16,35 18-1,-17 35 17,-18 18-17,35 17-15,-35-17 16,36 34-16,-36 1 15,35 0-15,-35-17 16,0 17-16,35-18 16,-35-18-16,0 19 15</inkml:trace>
  <inkml:trace contextRef="#ctx0" brushRef="#br0" timeOffset="158218.76">24836 8749 0,'35'-35'47,"-18"35"-47,19 0 0,-1 0 16,-17 0-16,17-36 15,0 36-15,-17 0 16</inkml:trace>
  <inkml:trace contextRef="#ctx0" brushRef="#br0" timeOffset="158598.41">25382 8467 0,'0'-18'0,"36"18"47,-19 0-31,19 0-16,-1 0 15,-18 0-15,36 0 16,-35 0 15</inkml:trace>
  <inkml:trace contextRef="#ctx0" brushRef="#br0" timeOffset="158860.73">25400 8678 0,'-18'0'16,"54"0"0,-19 0-1,36 0-15,0-17 16,-18 17-16,-17 0 15,17-36-15,1 36 16,-54 0 31</inkml:trace>
  <inkml:trace contextRef="#ctx0" brushRef="#br0" timeOffset="161349.37">26388 8167 0,'0'-35'0,"0"17"16,0-17 31,0-1 31,0 19-47,17 70 110,-17 17-141,36 1 15,-36 52-15,53 1 16,-53-1-16,70 1 16,-70-36-16,35-35 0,-35-18 15,36 0-15,-19-17 16,19-18 15,17-53-15,-18 18-16,0-36 15,-35 1-15,53-36 16,-53 18-16,71-36 16,-71-35-16,52 71 15,-52 18-15,36 17 16,-36 0-16,35 35 16,-35-35-1,0 88 63,0 1-78,-18 17 16</inkml:trace>
  <inkml:trace contextRef="#ctx0" brushRef="#br0" timeOffset="161867.26">27076 8714 0,'0'35'79,"35"18"-79,-35-36 15,0 19-15,35-1 16,-35-17-1,18-18 17</inkml:trace>
  <inkml:trace contextRef="#ctx0" brushRef="#br0" timeOffset="165660.81">27764 8079 0,'0'0'0,"0"-18"15,0 0 1,0-17 0,0 0 15,0 52 47,0 36-78,0 0 16,0 35-16,0 1 15,0 16-15,0-52 16,0 0-16,0-17 16,0-19-1,0-34 32,0-19-47,0 1 16,0 0-16,17-36 0,-17-17 15,0-18-15,36-70 32,-36 105-32,0 18 0,35 18 15,-35 17-15,17 18 16,-17-53-16,53 53 15,-53-17-15,53 17 16,-35 0 0,35 17-1,-53 19-15,0-1 16,35-17-16,-35 17 0,0 0 16,-18-17-1,-17 17-15,0 0 0,0-35 16,-1 36-16,19-36 15,-19 0-15,-16 0 16,52 35 62,17 0-78,-17 18 16,53 18-16,-18-1 15,1-17-15,-36 0 16,53-18-16,-53-17 16,35-18-16,-35 35 0,17-35 31,-52 0 31</inkml:trace>
  <inkml:trace contextRef="#ctx0" brushRef="#br0" timeOffset="166058.76">28205 8467 0,'35'-36'15,"0"36"1,-35-17 0,18 17-16,-18-36 15,35 1 1,-17 35-16,-18-35 15,0-18 1,0 18 0,0 88 15,-53 0-31,53-1 16,0-16-16,0-1 15,0 0-15,17-17 16,19-18-1,-1 0 1,0 0-16</inkml:trace>
  <inkml:trace contextRef="#ctx0" brushRef="#br0" timeOffset="166609.74">28628 8308 0,'0'-35'16,"-35"52"31,35 19-32,-36-19-15,36 36 16,0-18 0,36-35-1,-1 0 1,18-17 0,0-36-1,-53 18 1,35 17-16,-35-35 15,0 18-15,0 17 16,0 53 15,0 36-15,-18 17-16,18 18 16,0-18-16,0-17 0,0-18 15,0 0-15,0-18 16,0-18-1</inkml:trace>
  <inkml:trace contextRef="#ctx0" brushRef="#br0" timeOffset="167433.49">27852 8855 0,'-35'35'0,"52"-35"125,36 0-109,35 0-16,71 0 15,53-53-15,-1 0 16,19 18-16,17-18 16,-53 53-16,17-71 0,-17 71 15,-88 0 1,-35 0-16,-1 0 0,1 0 15,-54 0-15,36 0 16,-35 0 0,-18-35 15,-35 35 47,-18 18-78</inkml:trace>
  <inkml:trace contextRef="#ctx0" brushRef="#br0" timeOffset="170480.2">27658 9225 0,'0'-35'15,"35"35"48,-35 35-63,0-17 0,0 35 16,0 17-1,0 36-15,0 18 16,0-1-16,0-70 0,0 0 15,0-18-15,0-17 16,0-36 31,0-17-47,0-18 16,-18 0-16,18 0 15,0-35-15,-53-36 16,53 19-16,0 52 15,0 17-15,0 1 16,0 17-16,36 18 16,-36-35-16,35 35 0,0 0 15,1 0 1,17 0 0,-53 35-16,35-35 15,-35 53-15,0-17 16,0 17-1,0-18 1,-18-35 0,-17 18-16,0-18 15,-1 35-15,1-35 16,0 0-16,-1 0 16,19 0-16,34 53 46,36 0-30,-35-18 0,17-17-16,1 17 15,-1 0-15,0 0 16,-35-17-16,35-18 16,-35 53-16,36-53 15,-36 35-15</inkml:trace>
  <inkml:trace contextRef="#ctx0" brushRef="#br0" timeOffset="170760.91">28116 9701 0,'0'18'16,"18"0"-16,-18 35 15,0-1-15,0-16 16,0-1-16,0 0 16,0 1-1,35-89 32</inkml:trace>
  <inkml:trace contextRef="#ctx0" brushRef="#br0" timeOffset="171317.63">28522 9331 0,'0'18'47,"0"17"-47,0 18 0,0 0 15,35 0-15,-35-36 16,0 36 0,0-35-1,-35-18 48</inkml:trace>
  <inkml:trace contextRef="#ctx0" brushRef="#br0" timeOffset="171520.09">28452 9543 0,'0'-36'0,"35"36"16,-35-17 0,70 17-16,-34 0 15,-19 0-15,19 0 16,-1 0-16,-18 0 16,36 0-1,-17 17-15</inkml:trace>
  <inkml:trace contextRef="#ctx0" brushRef="#br0" timeOffset="172688.97">29422 9119 0,'0'0'0,"-36"0"78,36 53-62,0 18-16,0 17 15,0 0-15,0 0 16,0-17-16,0-36 0,0 0 16,0 1-1,0-54 16,0-17-15,0 0-16,0-36 16,0 0-16,0 1 15,0-1 1,0-52-16,0-89 16,0 159-16,18 18 15,0 35 1,17 0-1,0 0-15,-17 0 16,35 18 0,-18 35-1,-35-1-15,0-16 16,0 34 0,-35-34-1,-1-1-15,1-35 16,-18 53-16,0-53 15,0 17-15,36-17 16,-18 0 0,35 36 31,17-36-32,-17 53 1,71-18-16,-36 18 0,-17-36 15,17 19-15,0-1 16,-35-17-16,53-18 16,-53 35-16,18-35 15</inkml:trace>
  <inkml:trace contextRef="#ctx0" brushRef="#br0" timeOffset="173600.17">29810 9419 0,'35'0'62,"-17"0"-30,17 0-17,-17 0 1,-18-17-16,35 17 15,-35-53 1,0 35 0,-18 18-1,1 0 1,-36 0 0,53 35-1,0 1-15,0-19 16,0 18-16,0-17 15,0 17 1,17-35 0,19 0-1,16 0 1</inkml:trace>
  <inkml:trace contextRef="#ctx0" brushRef="#br0" timeOffset="174169.59">30180 9384 0,'0'-18'15,"0"-17"1,0-18-1,0 35 1,-18 18 0,-34 53-1,52-17-15,-53-1 16,53 18-16,0 0 16,0-36-16,0 19 15,17-36 1,36 0-1,-18-18-15,1-17 16,-19 17-16,-17-17 16,53 0-16,-53 17 15,0-17-15,36 35 16,-36 17 0,0 36-1,-18 18 1,18 52-16,0 1 0,0-1 15,0-35-15,0-17 16,0-36-16,0 0 16,0-17-16</inkml:trace>
  <inkml:trace contextRef="#ctx0" brushRef="#br0" timeOffset="182243.31">24112 11024 0,'0'-17'31,"0"70"109,0-1-140,0 37 16,0 69-16,0-16 16,-35-19-16,35-35 15,0 18-15,0-53 16,0-18-16,0 1 16,0-19-1,0-70 16,0 18-15,0-18 0,0-18-16,18-17 0,-18-35 15,0-18-15,70-18 16,-70 35-16,53 19 16,-18 34-16,-35 36 15,53-18-15,-53 18 16,53-1-16,0 1 15,0 35 1,-18 0 0,-35 35-1,53 1-15,-53-19 16,0 19-16,0-1 16,0-18-16,0 19 15,0-19-15,-17 19 0,17-1 16,-53 0-1,35-35-15,-35 71 0,0-71 16,0 53-16,18-53 16,-18 0-16,18 0 15,17 0 1,36 35 46,52 36-46,-34-19-16,-19-16 0,54 34 16,-36 36-16,0 0 15,1 17-15,-36-52 16,88-18 0,-88-35-16,18-18 0,-18 52 15,35-52 1,-35-17 46,-18 17-62</inkml:trace>
  <inkml:trace contextRef="#ctx0" brushRef="#br0" timeOffset="183789.14">24730 11800 0,'35'0'94,"-17"0"-78,17 0-1,-17 0 1,17 0 0,0 0-1,-17 0 1,-18-35-16,0 17 16,0-17-1,0 0 16,-53 35-31,0 35 16,53 0 0,0 18-16,0-17 15,0-1-15,18 18 16,17-35-16,-18-18 0,19 35 16,17-35-1,17 0 1,-52-35-16,17 17 15</inkml:trace>
  <inkml:trace contextRef="#ctx0" brushRef="#br0" timeOffset="184658.76">25435 11818 0,'0'-18'31,"-17"-35"-16,-19 18 1,1 35 0,-35 0-1,17 0-15,17 35 16,1 1-16,35-1 16,-18 18-1,18-18-15,0-17 0,0 17 16,53-35-1,-35 0-15,17 0 16,1-17-16,-19 17 16,-17-53-16,53 35 15,-53-17-15,35 35 16,-35-53-16,0 70 31,0 36-15,-17 18-16,17 17 15,0 0-15,0 0 16,0-17-16,0-36 16,0 18-16,0-18 15,0-17 1</inkml:trace>
  <inkml:trace contextRef="#ctx0" brushRef="#br0" timeOffset="189825.84">25770 11501 0,'0'-36'31,"36"36"79,17 0-110,-18 0 15,18-35-15,0 35 16,-36 0-16,19 0 16,-19 0-16,19 0 15,-54 0 95,0 35-110</inkml:trace>
  <inkml:trace contextRef="#ctx0" brushRef="#br0" timeOffset="190238.19">25788 11730 0,'18'0'63,"-1"0"-63,19 0 15,-1 0-15,0 0 0,18 0 16,0 0 0,-35 0-16,17 0 0,18 0 15,-36 0 32,-52 0 0,0 0-31</inkml:trace>
  <inkml:trace contextRef="#ctx0" brushRef="#br0" timeOffset="206488.2">26864 10813 0,'0'-36'31,"0"19"0,0 52 2532,0-17-2548,35 35-15,-35-1 16,36 19-16,-36-18 16,0 17-16,35 1 15,-35 0-15,0-1 16,35-35-16,-35 18 16,0 0-16,35-35 15,-35 17 1,0-70 62,0 0-78,0-36 16,-17 1-16,17-1 15,-36 0-15,36-17 16,0 18-16,0 17 15,0 0 1,0 18-16,0 17 0,0-17 16,18-1-16,-18 19 15,35-19-15,1 1 16,-1 35-16,0-17 16,1 17-1,-1 0-15,0 17 0,-17 18 16,-18 18-16,35-17 15,-35-19-15,0 36 16,0 0-16,0-18 16,-35 18-16,-1 0 15,-16 0-15,16 0 16,-17-18-16,18-35 16,0 18-16,-18-18 15,18 0 1,-1 0-1,72 0 17,16 18-17,1-18-15,18 70 16,0-35-16,-1 1 16,-17-1-16,-18 18 15,-17-53-15,-18 35 16,35-35-16,0 35 15</inkml:trace>
  <inkml:trace contextRef="#ctx0" brushRef="#br0" timeOffset="206779.7">27640 11324 0,'35'0'0,"-35"35"15,36 1 1,-36-1-16,35 18 0,-35 0 16,35 0-1,-35-36-15,36 19 16,-36-89 31,0 17-47</inkml:trace>
  <inkml:trace contextRef="#ctx0" brushRef="#br0" timeOffset="207575">27834 10707 0,'0'0'0,"18"0"47,-18 35-47,35 0 15,-35 36-15,35 17 16,-35 18-16,36 17 15,-36-34-15,35 16 16,-35-52-16,0 0 16,35-17-16,-35-19 15,0-34 32,0-19-47,-17-17 16,17 0-16,-53-35 15,53 35-15,-53-17 16,53-1-16,-36 1 16,36 17-16,0 0 15,0 18-15,0-36 16,36 0 0,-36 19-16,53-1 0,-53 35 0,53 18 15,-53-35 1,17 35-16,36 35 15,-53 18-15,53 0 16,-53-18-16,35 18 16,-35 0-16,0-18 15,0 0-15,0 18 16,0-35-16,-17 17 16,-19 1-16,19-36 15,-19 52-15,1-52 16,0 0-1,53 36 32,17-36-47,0 35 16,0 0-16,18 18 16,-35-17-16,17-1 15,0-35-15,-35 17 16,18-17-16,-18 36 15</inkml:trace>
  <inkml:trace contextRef="#ctx0" brushRef="#br0" timeOffset="208146.36">28399 11130 0,'0'-35'15,"17"35"16,36 0-15,-35 0-16,-18 17 16,53-17-16,-53 18 0,53-18 15,-53 35 1,0 1 15,-18-36-31,0 0 16,18 17 46,0 19-46,36-36 0,-1 70-16,0-35 0,-17-35 15,-18 36-15,53-36 16,-53 35-1,0 0 1,-53 18 15,18-53-31,-1 0 16,-17 0-16,0 0 16,18 35-16,18-35 15,17 18 1</inkml:trace>
  <inkml:trace contextRef="#ctx0" brushRef="#br0" timeOffset="208836.14">26793 12330 0,'-17'0'15,"-18"0"17,35-36-17,17 36 1,18-53-16,18 53 16,53-35-1,35 35-15,53-70 0,18 34 16,17-17-16,18-17 15,53-1-15,-18-17 16,-35 17-16,0 36 16,-106 35-16,-35-53 15,-18 53-15,-17 0 16,-53 0-16,17 0 16,-35-17 30,-18 17-30,-35 0 0,18 0-16,-18 35 15</inkml:trace>
  <inkml:trace contextRef="#ctx0" brushRef="#br0" timeOffset="210161.33">27217 12453 0,'0'0'0,"53"53"94,-53 18-78,53 17-16,-53 0 15,35-18-15,-35-17 16,0 0-16,35-17 16,-35-19-1,0-52 17,-17-18-17,17-18-15,-36-17 16,36-35-16,-35-1 15,35 36-15,0 0 16,35-18-16,1 53 16,-1 18-16,-18 35 15,19 0-15,-1 0 16,-17 0-16,17 35 0,-35 0 16,35 1-1,-35-1-15,0 0 0,0-17 16,0 17-16,0 0 15,-17-17-15,17 17 16,-53-35-16,35 53 16,-35-53-1,18 0 1,35 18 31,53-18-47,0 88 15,0-70-15,-1 17 16,-16 0-16,-1-35 16,0 53-16,18-17 15,-53-19 63</inkml:trace>
  <inkml:trace contextRef="#ctx0" brushRef="#br0" timeOffset="210410.67">27993 12612 0,'0'0'0,"53"35"32,-53 0-32,35-35 15,-35 36-15,18-1 16,-18 0 15</inkml:trace>
  <inkml:trace contextRef="#ctx0" brushRef="#br0" timeOffset="210695.1">28257 12188 0,'18'36'31,"-18"17"-31,53 0 16,-18-1-16,1-16 0,-1 17 16,-35 0-1,53-18-15,-53-17 0,17-18 16</inkml:trace>
  <inkml:trace contextRef="#ctx0" brushRef="#br0" timeOffset="210936.31">28328 12400 0,'0'0'0,"71"-53"47,-36 53-47,0-35 15,0 35-15,-17-18 16,17 18-16,18-35 15,-35 35 1</inkml:trace>
  <inkml:trace contextRef="#ctx0" brushRef="#br0" timeOffset="211720.63">28769 12047 0,'0'18'46,"0"35"-30,0 0-16,35 53 0,-35-1 16,36 1-1,-36-35-15,0-36 0,35 0 16,-35 1-16,0-72 47,0-16-47,0-1 15,-18-18-15,18-17 16,-70-71-16,70 0 16,-36 1-16,36 69 15,0 36-15,18 1 16,17 16 0,36 36-1,-36 0-15,53 36 16,-52-36-16,-1 35 15,0-18 1,-35 36 0,-17 0-1,-19-17-15,1-36 16,-18 35-16,0-35 16,-17 70-16,17-52 15,17-18-15,36 53 16,-17-53-16,34 0 47,19 0-47,-1 35 0,0-35 15,36 36-15,-1-36 16,-17 52-16,0-16 16,-35-19-16,17-17 15,-35 53-15,53-53 16,-53 53-16,18-35 15,-18-89 48</inkml:trace>
  <inkml:trace contextRef="#ctx0" brushRef="#br0" timeOffset="212269.24">29263 12083 0,'0'-36'31,"53"36"-15,0 0-1,-18 0 1,18 0 0,-53 18-1,35-18-15,-52 0 47,-36 35-31,35-35-1,18 18 17,18 17-17,35-35 1,-53 53-16,52-53 16,-52 35-16,36-35 15,-36 53-15,53-53 0,-53 53 16,35-53-16,-35 18 15,-18 17 17,-17-35-32,17 0 15,-35 0 1,53 35-16,-35-35 31,35-17-15</inkml:trace>
  <inkml:trace contextRef="#ctx0" brushRef="#br0" timeOffset="-212248.75">27622 11359 0,'0'-35'219,"36"18"-204,17-19 1,-36 36 0,19 0 15,-36 53-16,0-18 1,0-17-16,0 17 16,-18 1-1,-17 17-15,35-36 16,0 36 0,0-18-1,0-17 1,0 17-1,17-35 1,-17 36-16,36-36 16,17 0-1,-18 0-15,0-36 16,-17 36-16,-18-53 0,53 18 16,-18-18-1,-35 36 16,-18 52 48</inkml:trace>
  <inkml:trace contextRef="#ctx0" brushRef="#br0" timeOffset="-210509.79">27817 12665 0,'0'-36'47,"0"1"109,0 18-109,0-19-16,17 36-31,-17-17 16,18 17 0,17 0 15,0 0 0,-35 35 16,18 0-31,-18-17-1,0 17-15,0-17 16,0 17-1,0 0 1,0-17 0,0 17-1,0-17 1,35 17 0,1-35-1,-1 0 1,35 0-1,-34-18 1,-1 1-16,0-36 0,18 0 16,-35 0-16,17 18 15,0 17 1,1-35-16,-19 53 78,-52 0-15</inkml:trace>
  <inkml:trace contextRef="#ctx0" brushRef="#br0" timeOffset="-209608.92">27817 12735 0,'0'0'0,"0"-17"79,0-1-64,0-35 1,0 18-1,0 17 1,35 18 0,-18 0-1,19 0 1,-1 0 15,-35 18 0,0 35-15,0-18-16,0 0 16,0 18-1,0 0 1,18-53 0,-18 18-16,53-18 0,-36 0 15,18 0-15,1 0 16,-1-36-16,18 1 15,-18-18-15,0 0 16,1 0-16,-36 36 16,35 17-16,-35-35 15,-18 52 17,18 1-32,-35-18 15,35 35-15</inkml:trace>
  <inkml:trace contextRef="#ctx0" brushRef="#br0" timeOffset="-204265.28">20567 13423 0,'0'-17'31,"35"69"32,-35 19-63,53 17 16,-53 36-16,71-1 15,-71 1-15,0-1 16,35-52-16,-35-18 15,35-36-15,-17-17 32,35-17-17,0-89-15,-18-18 0,0-17 16,18 18 0,-18 34-16,36-87 15,-71 123-15,53 18 16,-53 53 62</inkml:trace>
  <inkml:trace contextRef="#ctx0" brushRef="#br0" timeOffset="-203651.54">21272 13917 0,'0'-35'16,"0"88"47,0 0-63,0-18 15,0 18-15,0 0 16,0-36-16,0 19 15,0-1 1,0-70 31,0-18-47,0 0 16,0-18-16,0 1 15,0 17-15,0 18 16,0-1-16,36 1 15,-19 35 17,36 35-17,-53 1-15,36 16 16,-36-16-16,35 17 16,-35-18-16,35-17 15,-35 17 1,0 0 46</inkml:trace>
  <inkml:trace contextRef="#ctx0" brushRef="#br0" timeOffset="-203424.19">21255 14005 0,'17'0'32,"19"0"-17,17 0 1,-18 0-1,-17 0 1,-18-17-16</inkml:trace>
  <inkml:trace contextRef="#ctx0" brushRef="#br0" timeOffset="-203146.73">21661 13829 0,'0'0'16,"17"0"-1,54 0 1,-18 0-1,0 0 1</inkml:trace>
  <inkml:trace contextRef="#ctx0" brushRef="#br0" timeOffset="-202966.57">21784 13952 0,'18'0'15,"17"0"-15,-17 0 16,17 0-16,0 0 16,-17 0-1</inkml:trace>
  <inkml:trace contextRef="#ctx0" brushRef="#br0" timeOffset="-200365.16">21943 13494 0,'0'-36'31,"0"19"-15,0-18 15,35 87 63,0 1-78,1 18-16,17 17 15,-18 18-15,0 0 16,0-36-16,-35-17 15,53-35-15,-17 17 16,-19-35 0,36-35 15,-53-18-31,71-35 16,-18 0-16,-18-18 15,0 0-15,0 35 0,-35 36 16,36 0-1,-36 70 64,0-17-64</inkml:trace>
  <inkml:trace contextRef="#ctx0" brushRef="#br0" timeOffset="-200080.88">22666 13899 0,'0'53'31,"0"0"-15,18-53-16,-18 36 15,0-1-15</inkml:trace>
  <inkml:trace contextRef="#ctx0" brushRef="#br0" timeOffset="-197762.94">23301 13564 0,'0'53'78,"0"0"-78,0 0 16,0 35-16,0 0 16,0-17-16,0-36 15,0-17 1,0-53 15,0-1-15,0-34-16,0-1 15,0-17 1,0 0-16,-18-18 0,18 18 16,0 17-16,0 36 15,0 0-15,18 35 16,-18-18-16,18 18 16,17 0-16,0 0 15,-17 0-15,17 0 16,18 0-1,-53 53 1,18-53-16,-18 53 0,0-35 16,0 17-1,-18 0-15,18-17 0,-35 17 16,-1 0-16,-16-35 16,-1 53-16,17-53 15,1 0-15,0 0 16,35 18 31,35-18-47,0 53 15,18-18-15,0 18 16,0 18-16,0 17 16,-18-53-16,1 0 15,-19 1-15,18-1 16,-35-53 46</inkml:trace>
  <inkml:trace contextRef="#ctx0" brushRef="#br0" timeOffset="-197274.13">23707 13917 0,'0'-18'15,"35"18"1,-35-35-1,35 35 1,-35 35 31,0 18-31,0-17-16,0-1 15,0 0 1,0 0-1,35-35 1,36 0 0,-36-35-1,1 0-15,-1-18 0</inkml:trace>
  <inkml:trace contextRef="#ctx0" brushRef="#br0" timeOffset="-195567.95">24148 13494 0,'0'-36'31,"0"19"0,0 34 32,0 36-48,0 18-15,0-18 16,17 17-16,-17-17 15,0 0-15,0-35 16,0 35 0,18-53-1,-18-35 32,-18 17-31,18-17-16,0-1 15,0 19-15,-17-19 16,17-17-16,0 18 16,0-18-16,0 0 15,0 36-15,0-19 16,0 1-16,35 35 16,-35-17-16,35 17 15,0-36 1,1 36-1,-1 0-15,-17 36 32,-18 16-17,0-16 1,0-1-16,0-17 0,0 17 16,-53 0-16,-18 18 15,36-53 1,17 0-16,-17 0 15,-18 0 1,88 0 47,1 53-48,17-18-15,-36-17 16,18 17-16,1-35 15,-36 53-15,35-53 16,-35 18-16,35-18 16,-35 35-1,0 0 1,0-70 46,36 35-62</inkml:trace>
  <inkml:trace contextRef="#ctx0" brushRef="#br0" timeOffset="-194928.96">24518 13776 0,'0'0'0,"0"-35"31,35 35 0,1 0-15,-1 0 0,-35 17-16,0 1 15,0 17 16,-18 1-15,-17-36 0,53 0 62,-18 17-78,35-17 15,-35 35-15,35-35 16,-35 36 0,35-36-16,-35 17 15,-17-17 1,17 36-16,-35-36 16,-18 0-1,17 0-15,19 0 16,-19 0-16,1 35 15</inkml:trace>
  <inkml:trace contextRef="#ctx0" brushRef="#br0" timeOffset="-194027.9">22913 14411 0,'18'0'63,"52"0"-63,36 0 16,53-35-16,17 35 15,53 0-15,18 0 16,-17-53-16,17 53 15,-18 0-15,35-36 16,1-16-16,-53-1 16,-36 17-16,-52 36 15,-54 0-15,-17 0 16,-35 0-16,17 0 16,-35-35 46,-18 35-46,-17 0-1,0 0-15</inkml:trace>
  <inkml:trace contextRef="#ctx0" brushRef="#br0" timeOffset="-190985.28">22772 15081 0,'0'-17'15,"0"52"126,0-17-125,0 34-16,0 19 15,0 0-15,0-19 16,0 37-16,0-19 0,0 1 15,0-54 1,0 19-16,0-1 16,0-53 46,0-17-62,0 0 16,0-36-16,0-17 15,0 0-15,0-36 16,0 1-16,53 17 16,-53 71-16,35-18 0,-35 18 15,35 17-15,-17-17 16,17 35 0,18 0-1,-53 17 1,18-17-16,-18 53 15,35 0 1,-35 0 0,0-35-16,-18 17 15,1 0-15,-36 1 16,0-19-16,0 18 16,0 1-16,18-36 15,0 35-15,-1-35 16,19 0-1,17 35 17,17-35-32,54 18 15,-18 35-15,0-18 16,-18 0-16,18 1 16,-18-36-16,0 53 15,-17-53-15,-18 17 16,35-17-16,-35 35 15</inkml:trace>
  <inkml:trace contextRef="#ctx0" brushRef="#br0" timeOffset="-190710.4">23266 15540 0,'0'17'31,"0"1"-31,35 17 16,-35 18-1,0-17-15,0-1 0,0 0 16,0-70 46</inkml:trace>
  <inkml:trace contextRef="#ctx0" brushRef="#br0" timeOffset="-187760.2">23618 14746 0,'18'0'16,"-18"-18"-16,0 71 109,-18 18-109,18-1 16,-35 19-16,35 34 16,0 1-16,0-19 15,0 19-15,53-18 0,-53-36 16,53-17-16,-53-35 15,35-18-15,-35 35 16,36-35-16</inkml:trace>
  <inkml:trace contextRef="#ctx0" brushRef="#br0" timeOffset="-186945.86">23848 15240 0,'0'53'47,"17"0"-47,-17 17 15,0-17-15,0 0 16,36 0-16,-36-18 15,0-17-15,0-53 63,0 17-47,0-35-16,0-17 15,0-19-15,0-16 16,-18-36-16,18 52 15,0 36-15,0 0 16,0 18-16,18 0 0,35 17 31,17 18-31,-35 0 16,-17 0 0,17 0-16,1 53 0,-1 0 15,-35 0 1,0-35-1,-18-18-15,-17 53 16,17-53-16,-17 53 16,0-53-16,-18 35 15,18-35 1,17 0 0,18 17 15,0 19-31,0-1 15,71 18-15,-36-18 16,18 18-16,-18-18 16,0 1-16,-17-36 15,-18 53-15,35-53 16,-35 17 0,0-70 46</inkml:trace>
  <inkml:trace contextRef="#ctx0" brushRef="#br0" timeOffset="-186548.93">24377 15363 0,'0'-35'31,"18"35"0,-1 0-15,18 0-1,-35 35 17,0 18-17,-17-53-15,17 36 16,-18-1-16,18 0 16,0 0-1,0 1 1,35-36 15,-17 0-31,17-36 16,1-16-16</inkml:trace>
  <inkml:trace contextRef="#ctx0" brushRef="#br0" timeOffset="-186175.64">24730 14975 0,'0'53'47,"17"0"-47,-17-17 15,0 34-15,36 1 16,-36-18-16,0-18 16,0 0-16,17-35 15,-17 53-15,0-88 63</inkml:trace>
  <inkml:trace contextRef="#ctx0" brushRef="#br0" timeOffset="-186001.2">24642 15293 0,'35'0'16,"-35"-35"-16,53 35 16,-18 0-1,18-18 1,0 18-16</inkml:trace>
  <inkml:trace contextRef="#ctx0" brushRef="#br0" timeOffset="-184596.95">25118 14799 0,'35'0'47,"-35"35"-31,0 1-16,53 69 15,-53 1-15,0 18 16,0-1-16,0-35 16,0-17-16,0-36 15,0-17-15,0-53 63,0-1-63,0-34 15,0-89 1,0 53-16,0-17 16,0 52-16,0 18 0,0 36 15,18 17-15,-18-36 16,53 36-16,-18 0 15,-18 0-15,19 0 16,-1 0 0,18 36-1,-53-1-15,35-18 16,-35 36-16,0-17 16,-35-36-1,0 70-15,17-52 16,-17-18-16,-18 53 0,35-53 15,-17 0-15,-18 0 16,35 0 15,54 53 1,-1 0-17,0 0-15,0-1 16,1-16-16,-19-1 15,-17 0-15,53-35 16,-53 18-16,36-18 16,-54 0 31</inkml:trace>
  <inkml:trace contextRef="#ctx0" brushRef="#br0" timeOffset="-184020.43">25506 15311 0,'35'0'31,"18"0"-15,-35 0-1,35 0 1,-18 0-1,-35 17 32,-18-17-47,18 18 32,-35-18-32,35 35 31,18 0-16,17 18 1,0-17 0,-35 16-1,18-52 1,-18 36-16,0-19 16,0 19 15,-53-36-16,35 0-15,-17 0 16,0 0-16,-1 0 16,1 0-1</inkml:trace>
  <inkml:trace contextRef="#ctx0" brushRef="#br0" timeOffset="-181327.13">25594 14552 0,'18'0'47,"17"0"16,18 35-48,-18 18 1,18 0-16,-18 18 16,1 35-16,-1 17 15,18 1-15,-18-1 16,-35 0-16,53 36 15,-53-35-15,0 17 16,-35-18-16,35-35 16,-36 18-16,36-35 0,-35-1 15,35-34-15,0 17 16,0-18-16,-35-17 16,35-54 15,0-17-16,0 0-15</inkml:trace>
  <inkml:trace contextRef="#ctx0" brushRef="#br0" timeOffset="-180171.68">26264 14834 0,'0'0'0,"0"36"47,0 16-32,0 19-15,0 0 0,0-18 16,0 17-16,36-17 16,-36 0-16,0-35 15,0 17 1</inkml:trace>
  <inkml:trace contextRef="#ctx0" brushRef="#br0" timeOffset="-179961">26194 15222 0,'0'-35'16,"35"35"-1,18 0 1,-35 0-16,34 0 16,-34 0-1,-18 18 1,35-18-16</inkml:trace>
  <inkml:trace contextRef="#ctx0" brushRef="#br0" timeOffset="-177221.06">26917 14834 0,'-18'0'16,"18"-35"-1,-35 35 16,35-18-31,-18 18 47,18 71 16,0 17-63,18 0 15,-18 18-15,0-53 16,0 0-16,0 0 16,0-18-16,0 0 15,0 1 1,0-54 15,0-17-31,0 0 16,0-18-16,0 0 15,-18-35 1,18-1-16,0-34 0,0 35 16,36-18-16,-1 35 15,0 1-15,0-1 16,1 18-16,-1 53 16,0-53-16,-17 53 15,17 0-15,-17 0 16,17 0-16,0 0 15,-35 53-15,53 0 0,-53-18 16,0 18-16,0 0 16,-17 0-16,-19-18 15,1 18-15,0-17 16,0-1-16,-1-35 16,1 53-16,-18-53 15,35 0-15,-34 0 16,52-18 15,17 36 0,36 17-31,-18 0 16,18 18 0,0 0-16,0 0 15,0 0-15,-18 0 0,1-18 16,-36-17-16,17-18 15,-17 53-15</inkml:trace>
  <inkml:trace contextRef="#ctx0" brushRef="#br0" timeOffset="-176752.31">27428 15240 0,'36'-18'15,"-1"-17"1,0 0-1,-17 35 1,17 0 15,-35 17-15,0 19 0,0-1-16,-17 0 15,17-17-15,-36 17 16,36 0-16,0 1 15,0-1 1,18-35 0,0 0-16,17 0 15,0 0 1,-17-35-16,35-1 0,-18 1 16</inkml:trace>
  <inkml:trace contextRef="#ctx0" brushRef="#br0" timeOffset="-175629.34">27799 14711 0,'0'-18'15,"0"-17"1,35 35-16,-35-18 31,0 54 47,0 34-62,35 54-16,-35-19 0,0 19 16,0-36-16,36 18 15,-36-53-15,0-36 16,35-17-16,-35 36 15,0-54 32,0 0-47,0-34 16,0-1-16,-35-36 16,35 1-16,-53-18 15,53-17-15,-35-1 16,35 36-16,0 18 15,0 52-15,0-17 0,17 0 16,1 17 0,35-17-16,17-1 0,1 36 15,-1-35-15,-17 35 16,-17 0-16,-1 0 16,0 0-16,-35 18 15,18 17-15,-18 0 16,0-17-16,0 35 15,-18-18-15,-17 0 16,0-17-16,-1 17 16,19-35-16,-36 53 15,0-53-15,0 35 16,-18-35-16,54 0 0,-19 0 16,54 36 46,35-36-62,0 70 16,0-34-16,0 16 15,17 1-15,-17 0 16,-18 0 0,-17-17-16,-18-1 0,53 0 15,-53-17 1,35-18-16,-52 0 78,17-36-62</inkml:trace>
  <inkml:trace contextRef="#ctx0" brushRef="#br0" timeOffset="-174706.99">28504 15046 0,'0'-18'15,"0"-17"17,36 35 30,-1 0-46,18 18-1,-18 17 17,-35-17-1,-35-18-16,17 35-15,-17-35 16,-18 0-16,53 35 63,35-35-48,1 18-15,-19-18 16,-17 53-16,53-53 15,-53 53-15,35-53 16,-35 17-16,0 19 16,0-19-1,-35 18 1,-35-35 0,17 0-1,0 0-15,-18 0 16,1 36-16,-1-36 15</inkml:trace>
  <inkml:trace contextRef="#ctx0" brushRef="#br0" timeOffset="-170531.42">20126 12753 0,'0'53'266,"0"-18"-251,0-17 17,0 35-17,0-18 1,0-17-1,0 34 1,0-34-16,0 17 16,0 1-16,18-19 15,-18 36 1,35-53-16,-35 53 16,0-35-16,0 17 15,35 0-15,-35-17 16,0 35-16,0-18 15,0-17-15,0 17 16,0-17-16,18 17 16,-18 18-1,0-18-15,0 0 16,0 1-16,0-19 16,0 36-16,0-17 15,0-19-15,0 19 16,35 16-1,-35-16-15,0-19 16,0 19-16,0-1 16,0-17-16,35 17 15,-35 18-15,0-36 16,0 36-16,0 0 16,0-18-16,0 18 15,0 0-15,36-17 16,-36-1-16,0 0 0,0-17 15,35 17-15,-35-17 16,0 35-16,0 0 16,0-1-16,0-16 15,0 17-15,0 0 16,0 70 0,0-52-16,35-1 15,-35-17-15,35 18 16,-35 34-16,0-16 15,36-1-15,-36 18 16,0-18-16,35 0 16,-35 36-16,53-1 0,-53 0 15,0 1-15,35-18 16,-35-18-16,0 53 16,35-123-1</inkml:trace>
  <inkml:trace contextRef="#ctx0" brushRef="#br0" timeOffset="-168700.34">20161 12965 0,'-17'0'47,"17"-36"15,-36 36-31,36 36 48,18 16-64,-18-34-15,0 17 0,35 18 16,-35-17-1,36 34-15,-36 1 16,35-18-16,-35-18 0,35 18 16,-35 0-16,0 0 15,35-18-15,-35 0 16,0 0-16,0 1 16,0-1-1,18-35 1,-18 18-16,0 35 15,0-18 1,0-17-16,0 17 16,0 0-16,0-17 15,0 17-15,0 0 16,0 1 0,35 34-16,-35-35 15,0-17-15,0 17 16,0-17-16,36 17 15,-36 0-15,0-17 16,0 17-16,35 1 16,-35-1-1,0 18 1,0-18-16,0-17 16,35 35-16,-35 0 15,0-36-15,0 36 16,18-18-16,-18-17 0,0 17 15,0 1-15,0-19 16,35 19-16,-35-1 16,0-18-16,0 19 15,0-19-15,0 36 16,0 0-16,0-17 16,35 16-16,-35 1 15,0 0-15,0-17 16,0 16-16,0 1 15,0-17-15,0 34 16,36 1-16,-36-1 16,0-17-16,0 106 15,35-53-15,-35-36 16,0-17-16,0 0 16,0 0-16,35-18 15,-35 1-15,0-1 16,0-17-16,0 17 15,35 0-15,-35-17 16,0 17-16,0-17 16,0 17-16,0 0 15,36-17 1,-36 17 0,0 18-1,0-35-15,0 35 16,0-36-1,0 19 17,0-1-1,0-18 16,0 19-16,0-19-15,-18-17 62,0 0-63,-17-35-15</inkml:trace>
  <inkml:trace contextRef="#ctx0" brushRef="#br0" timeOffset="-67022.31">11501 6932 0,'0'-18'16,"0"-17"-1,0 70 142,35 36-157,-35 52 15,53 1-15,-53 17 16,70 53-16,-70-70 16,53-36-16,-53-18 15,53-17-15,-53-18 16,53-35-16,-53 18 15,18-18-15,35-35 32,-18 0-32,0-36 15,36-35 1,-36-35-16,53-124 16,-53 124-16,-35 53 15,53 35-15,-53 36 16</inkml:trace>
  <inkml:trace contextRef="#ctx0" brushRef="#br0" timeOffset="-66079.2">12241 7885 0,'0'-18'16,"18"18"47,-18 53-63,0-18 15,0 36-15,0-1 16,0-17-16,0-35 15,0-53 48,0-18-63,0 17 16,0-17-16,0 0 15,0-17-15,0 35 0,35-1 16,-35 1-1,18 35-15,17 0 16,-35 18 0,35-18-16,-35 53 15,36 0 1,-36-36 0,0 18-1,-18-35-15,-17 0 16,0 0-1,-1 0 1,54 36 31,52-36-31,-52 35-16,17-35 15,1 53-15,-36-18 16,53-35-16,-53 36 15,0-1 1,0 0 0,-18-35-1,-17 35 1,-18-35-16,17 36 16,1-36-16,0 0 15,0 0 1,35-18-16,17-35 15</inkml:trace>
  <inkml:trace contextRef="#ctx0" brushRef="#br0" timeOffset="-64042.74">13388 6667 0,'0'0'0,"0"-35"16,0 18-1,0-19 1,0 19 31,0-19 78,0 72 15,18-1-140,17 35 16,0 19-16,0-1 16,-35-18-16,53 1 15,-53 0-15,53-1 16,-53-35-16,35-35 0,-35 36 15,36-36 1,-1-36 0,-35-17-1,53-52-15,-53 16 16,35-16-16,-35 16 16,0 1-16,0 18 15,0 34-15,0 1 16,36 53 46</inkml:trace>
  <inkml:trace contextRef="#ctx0" brushRef="#br0" timeOffset="-63261.92">14005 7161 0,'-35'0'0,"35"-17"15,35-19 32,1 36-31,-1 0-1,-35 18 17,0 17-1,-18-35-15,1 0-1,17 18-15,0 17 47,0-17-31,35-18-1,-35 35-15,35-35 0,-35 35 16,18-35 0,-18 18-1,0 17 16,-53-35-31,18 36 16,17-36-16,-35 0 16,18 0-1,52 0 1</inkml:trace>
  <inkml:trace contextRef="#ctx0" brushRef="#br0" timeOffset="-58811.92">13723 8326 0,'0'-36'16,"0"19"0,0-19 15,0 54 47,0 0-78,35 70 16,1 0-16,17 18 15,-18 0-15,0-18 16,-35-18-16,71-17 16,-71-17-16,35-36 15,0 0 16,-35-36-31,35-34 0,1-36 16,-36 18-16,88-36 16,-53 18-16,0 36 15,-35 17-15,36 53 16,-36-18 0,0 36 46</inkml:trace>
  <inkml:trace contextRef="#ctx0" brushRef="#br0" timeOffset="-57946.26">14340 8784 0,'0'35'156,"0"-17"-156,0 17 16,0 1-16,0-19 16,36 19-16,-36-1 15,0-53 79</inkml:trace>
  <inkml:trace contextRef="#ctx0" brushRef="#br0" timeOffset="-56685.99">15099 8520 0,'18'0'15,"-54"0"110,1 0-93,35 35-32,0 0 0,-18-17 15,18 35-15,0 0 16,0-18-16,0 18 16,0 0-16,0-36 15,0 19 1,71-36-16,-36 0 15,-17-18-15,17-17 16,-35-1-16,53-16 16,-53-1-16,0 35 15,0-17-15,0-1 16,0 1 0,-35 35-16,35-35 15,-53 35-15,0 0 16,71 0 15</inkml:trace>
  <inkml:trace contextRef="#ctx0" brushRef="#br0" timeOffset="-56131.1">15346 8555 0,'35'17'47,"-35"19"-31,0-1-16,53 18 15,-53 0-15,0-35 16,35 34 0,-35-69 15,0-18-16,0-1-15,0 1 16,-35-18-16,35 0 16,-35 0-16,35 36 15,17 17 32,19-36-31,17 36-1,-18 0-15,-35-35 47</inkml:trace>
  <inkml:trace contextRef="#ctx0" brushRef="#br0" timeOffset="-55886.83">15363 8608 0,'36'0'31,"-1"0"-15,-17 0-16,17 0 15,0 0-15,-17 0 0,17 0 16</inkml:trace>
  <inkml:trace contextRef="#ctx0" brushRef="#br0" timeOffset="-55209.66">15716 8520 0,'36'17'47,"-36"18"-32,0-17-15,0 17 16,0 1-16,35-1 15,-35 18 1,17-53 0,-17-18-1,0 1-15,0-19 16,0 19-16,0-36 16,0 0-16,-17 0 15,17 18-15,0-1 16,35 36 46,36 0-46,-36-35 0,-17 35 15</inkml:trace>
  <inkml:trace contextRef="#ctx0" brushRef="#br0" timeOffset="-54976.29">15734 8643 0,'0'-18'16,"53"-17"0,-18 35-1,-17 0-15,17 0 16,-35-18-16,53 18 16,-35 0-1,-18-35-15,0 0 16</inkml:trace>
  <inkml:trace contextRef="#ctx0" brushRef="#br0" timeOffset="-37947.82">14922 7144 0,'-17'0'281,"-1"0"-250,-17 0-15,17 0 15,18 17-31,-35-17 16,35 36-16,-35 17 15,35-18 1,0 0-1,0 0 17,17-17-17,19-18 1,-19 35 0,19-35-1,-1-17 1,-18-1 15,-17-17-31,0-36 16,0 54-1,0-19-15,0 1 16,0 17-16,-17 18 16,17-35-16,-35 35 15,-1 18 16,19-18-15</inkml:trace>
  <inkml:trace contextRef="#ctx0" brushRef="#br0" timeOffset="-35692.99">15081 7267 0,'0'-35'16,"0"17"140,0-17-78,0 88 31,0-18-109,0-17 16,0 17-16,0 0 16,0 1-1,36-36 1,-36-36 62,0 1-62,0 0-16,0 0 15,0 17 1,0-17-16,0 17 0,0-35 31,0 18-31,35 35 63,-35 17-63,0 19 15,17-19 1,-17 19-16,36-1 0,-36-17 16,35 17-16,0 0 15,-17-35 1,17 0 15,0 0-15,-35-35-16,36-36 15,-36 54 1,0-19-16,0-17 16,0 36-16,-18 70 62</inkml:trace>
  <inkml:trace contextRef="#ctx0" brushRef="#br0" timeOffset="-30283.74">13141 10866 0,'0'-36'0,"0"19"47,35 17 125,-35 53-156,71-1-16,-36 19 15,0 35-15,-35-18 16,36-17-16,-36-1 0,35-35 15,-35 1 1,18-36-16,34 0 63,-16-53-48,17 0-15,-18 18 16,0-18-16,0-18 15,1 1-15,34-89 16,-70 124 0,36-18-16,-36 17 15,0 19-15,0-19 110,17 36-95,-17 36-15</inkml:trace>
  <inkml:trace contextRef="#ctx0" brushRef="#br0" timeOffset="-29084.62">13705 11430 0,'0'-18'0,"18"18"0,-18-35 31,0 70 47,0 1-62,0-1-1,0 0-15,0 0 16,0 1-16,0-19 16,0 19-16,0-1 15,0-53 32,0-52-31,-18 52-1,18-35-15,0-17 16,0 17-16,0 17 16,18 1-16,-18 0 15,35 35 1,-17 0 0,17 0-1,18 0 1,-35 0-1,-18 18-15,0 17 16,0-18 0,-35 19 15,-1-36-15,19 0-1,17 53 48,17-53-63,-17 35 15,53-35 1,-18 53-16,-17-53 0,17 53 16,-35-18-1,36-35-15,-36 35 16,-36 1 31,-17-36-47,-17 52 15,-1-16-15,18-1 16,18-35-16,17 0 16,18 35-16,0-52 31,36-36-16,-1 17-15</inkml:trace>
  <inkml:trace contextRef="#ctx0" brushRef="#br0" timeOffset="-28438.05">14305 11165 0,'0'0'0,"0"-35"31,35 35 63,-17 0-94,17 0 16,1 0-16,-19 0 15,19 0-15,-19 0 16,-17-35 47,0 52-1</inkml:trace>
  <inkml:trace contextRef="#ctx0" brushRef="#br0" timeOffset="-28094.66">14323 11307 0,'17'0'47,"19"0"-32,-1 0 1,-17 0-16,17 0 15,0 0-15,18 0 16,-71 0 78</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35:14.400"/>
    </inkml:context>
    <inkml:brush xml:id="br0">
      <inkml:brushProperty name="width" value="0.05292" units="cm"/>
      <inkml:brushProperty name="height" value="0.05292" units="cm"/>
      <inkml:brushProperty name="color" value="#FF0000"/>
    </inkml:brush>
  </inkml:definitions>
  <inkml:trace contextRef="#ctx0" brushRef="#br0">14746 10830 0,'0'0'0,"18"36"203,-18 16-203,53-16 0,-18 17 16,0 52-16,-35-16 15,53-19-15,-53 1 16,35-1-16,-35-34 16,0-1-16,36-35 15,-19 0 16,19-18-15,-36 1 0,35-19-16,-35-17 0,53-17 15,-18-1-15,18-52 0,-18 17 16,1 0-16,-36 18 16,70-18-16,-70 53 15,18 18 1,-18 70 46,0 18-46,0-18-16</inkml:trace>
  <inkml:trace contextRef="#ctx0" brushRef="#br0" timeOffset="885.93">15363 11448 0,'0'-18'93,"18"18"-77,17 0 0,18 0-1,-17 18 1,-36 17-1,0-17 17,-18-18-17,-17 0 1,17 0 0,36 35 30,-1 0-30,36 0 0,-18-17-1,-35 17 1,36-35 0,-36 36-16,0-19 15,-18-17 1,18 35-1,-53-35-15,36 36 0,-36-36 16,0 0 0,35 0-16,-17 0 0,0 0 15</inkml:trace>
  <inkml:trace contextRef="#ctx0" brushRef="#br0" timeOffset="3774.12">16087 10460 0,'0'17'500,"0"1"-454,-36-18-30,36 35-16,0 18 813,0-35-813,18 35 15,-18 0-15,35 17 16,-35 19-16,0-1 15,0-18-15,36 1 0,-36-36 16,0 18 0,0-18-16,35 1 15,-35-54 95,0-35-95,-18-18-15,18-17 0,-35 18 16,35-18 0,0 17-16,0 0 0,-35 1 15,35-1-15,0 36 16,0 0-16,17-1 15,-17 19 1,18 17-16,17 0 31,-17 0-15,17 0 0,0 0-1,-35 35 1,0 0-1,0-17 1,0 17-16,-35-35 16,-35 36-1,-1-36 1,53 0-16,-17 0 16,-18 0-1,53 35 48,35 0-63,1 18 15,17 0-15,0 18 16,-18-19-16,0 1 0,0 0 16,1 0-16,-36-18 15,35 1 1,-35-1-16,35-35 0,-35 18 15,0 17 1,0-70 62</inkml:trace>
  <inkml:trace contextRef="#ctx0" brushRef="#br0" timeOffset="4267.92">16404 11007 0,'18'0'46,"-1"0"-30,19 0 0,-19 0-1,-17 17 1,0 19 0,0-1-1,0 0-15,-17 0 16,17 18-16,-36 0 15,36 18-15,0-36 16,0 18-16,0-18 0,0 1 16,53-36-1,-17 0 1,-19 0-16,36-18 16,0-17-16</inkml:trace>
  <inkml:trace contextRef="#ctx0" brushRef="#br0" timeOffset="5459.62">16775 10654 0,'0'0'0,"0"-18"31,35 36 63,-35 35-94,0 17 15,0 19-15,0-1 16,0-18-16,17-17 16,-17-35-16,0 17 15,0-17 1,36-18-16,-36-36 47,0-16-47,0-1 15,0-36-15,0 1 16,-18-18-16,18 18 16,0 18-16,0-1 15,0 36-15,0-18 16,0 0-16,53 0 31,-18 18-15,18 35-1,-35 17-15,35 36 16,-53-35-16,35 17 16,-35 1-16,0-19 15,0 18-15,0 1 16,-18-19-16,18 19 15,-70-1-15,52 0 16,-17-35-16,0 53 16,-1-53-16,19 0 15,-19 0-15,54 18 63,17-18-48,-17 53-15,17-18 0,18 18 16,-17 0 0,-1-36-16,0 19 0,-35-1 15,35 0-15,1 1 16,-36-1 0</inkml:trace>
  <inkml:trace contextRef="#ctx0" brushRef="#br0" timeOffset="5775.51">17357 10918 0,'35'53'31,"-35"-17"-31,0 52 16,35 18-16,-35 17 0,0-52 15,0-36 1,0 0-16,35 1 0,-35-19 16,0-34 31,0-19-32</inkml:trace>
  <inkml:trace contextRef="#ctx0" brushRef="#br0" timeOffset="9906.67">15064 12206 0,'17'0'204,"54"-35"-189,-54 35-15,19 0 16,-1 0-16,18-35 15,17 35-15,1 0 16,35-53-16,0 53 0,-18-36 16,-18 36-16,1-35 15,0 35-15,-1-35 16,-17 35-16,0 0 16,17-35-16,1 35 15,0-36-15,-1 36 16,-17 0-16,18-35 15,-1 35-15,1 0 16,-18 0-16,0 0 16,-1 0-16,19 0 15,-36 0-15,18 0 16,0 0-16,-18 0 0,18 0 16,0 0-16,-35 0 15,17 0 1,-17 0-16,17 0 0,0 0 15,1-35 1,17 35 0,-1 0-1,-34 0-15,35 0 16,-18 0 0,-35-36-1,18 36 1,-18-17 31,35 17-47,-52 0 47,-36 0-32</inkml:trace>
  <inkml:trace contextRef="#ctx0" brushRef="#br0" timeOffset="11887.15">14746 12577 0,'0'-18'250,"35"18"329</inkml:trace>
  <inkml:trace contextRef="#ctx0" brushRef="#br0" timeOffset="13680.4">14852 12418 0,'0'-36'31,"0"89"78,0 0-93,18 18-16,-18 17 16,0 0-16,0 0 15,0 1-15,0-19 16,0-17-16,0-18 15,0 1 1,0-1-16,0-70 78,0-1-62,0 1-16,0-18 15,-18-17-15,18-1 16,0 1-16,0 17 0,0-18 16,0 18-16,0 18 15,18-18-15,-18 18 16,35-1-16,-35 19 16,17-19-16,36 1 15,-17 35 1,-1 0-1,-35 18 1,35 17 0,-35-17-16,0 35 0,0 0 0,0-18 15,-17 0 1,17 0-16,-36 1 0,36-1 16,-70 0-1,17 1-15,18-36 16,17 0-1,18-18 1,-35 18 0,52 0 31,1 18-47,17-18 15,0 70-15,1-35 16,-19 1-16,19-19 15,17 36 1,-18-18 0,-35 1-1</inkml:trace>
  <inkml:trace contextRef="#ctx0" brushRef="#br0" timeOffset="14294.09">15222 12894 0,'0'-53'16,"36"35"-1,-1 18 32,-17 0-31,17 0 15,-35 36-15,-35-1 15,17-35-16,18 18 48,0 17-47,35 0-1,0 0 1,-35-17 15,0 17-15,-17-35 15,-1 0-15,-35 0-1,18 0 1</inkml:trace>
  <inkml:trace contextRef="#ctx0" brushRef="#br0" timeOffset="14878.34">15681 12241 0,'0'0'0,"0"18"78,0 17-62,0 1-16,-35 16 15,35 19-15,0 35 16,-53 17-16,53-17 16,0-18-16,0-35 15,35 0-15,-35 0 16,35-18-16,18 18 15,-35-53 1,17 0 31,-35-17-47</inkml:trace>
  <inkml:trace contextRef="#ctx0" brushRef="#br0" timeOffset="15779.11">15875 12524 0,'0'0'0,"0"-36"31,18 36 31,-18 71-62,0-1 0,0 1 16,35 17 0,-35 53-1,0-88 1,0-70 31,0-1-47,0-35 15,-18-18-15,18-17 16,-35-18-16,35-17 16,0-71-1,0 159 1,0-1-16,53 36 31,0 0-31,-18 0 16,18 18-1,-53 17 1,35-35-16,-35 53 16,0-35-16,0 35 15,0-36 1,-17 19-16,-19-1 15,1 0-15,17-35 16,-17 53-16,0-53 16,35 18 15,18 35 0,17-18-31,0 0 0,0-17 31,1 35-31,-1-53 16,-35 35-16,35-35 16</inkml:trace>
  <inkml:trace contextRef="#ctx0" brushRef="#br0" timeOffset="16267.15">16122 12647 0,'53'0'47,"-36"0"-31,19 0-1,-36 53 32,0-18-31,0-17-16,0 17 15,0 0-15,0 1 16,35-36-16,-35 35 16,18-35-1,17 0 1,18-53 0,-53 18-16</inkml:trace>
  <inkml:trace contextRef="#ctx0" brushRef="#br0" timeOffset="16657.09">16457 12347 0,'0'18'47,"0"-1"-47,0 36 16,35 0-16,-35-17 15,0 17-15,36-18 0,-36 0 16,0-17 0,0 17-16,0-53 62</inkml:trace>
  <inkml:trace contextRef="#ctx0" brushRef="#br0" timeOffset="16858.74">16492 12577 0,'0'-36'31,"53"36"-16,0-35 1,-18 35 0</inkml:trace>
  <inkml:trace contextRef="#ctx0" brushRef="#br0" timeOffset="18149.93">16616 12188 0,'0'-17'0,"35"17"32,-17 0 61,-18 35-93,35-17 16,-35 35-16,35 17 16,-35 18-16,36-17 15,-36 0 1,35-19-16,-35-34 0,0 17 15,0 18 1,35-53-16,-35-17 47,0-19-47,-18 19 16,18-19-16,0 1 15,-52 18-15,16-107 16,36 53-1,0 1-15,0 35 16,0-1-16,0 19 0,0-19 16,18 1-1,17 35 1,0 0 0,18 0-1,-35 0 1,-18 35-1,0 18 1,0-35 0,0 17-16,0-17 15,-18-18-15,-52 53 32,35-18-32,-1-35 15,89 35 63,-18 1-78,18-1 16,18 53 0,-36-53-16,1-35 15,-36 53-15,52-53 16,-52 18-16,18-18 15</inkml:trace>
  <inkml:trace contextRef="#ctx0" brushRef="#br0" timeOffset="18447.95">17233 12629 0,'0'36'47,"0"-19"-47,0 36 15,0-17-15,0-19 16,35 54 0,-35-36-1,0-53 32</inkml:trace>
  <inkml:trace contextRef="#ctx0" brushRef="#br0" timeOffset="19357.54">17268 12100 0,'0'-17'15,"18"17"95,53 35-110,-36 35 15,0 36 1,18 18-16,-18 35 0,-35-18 16,53 17-16,-53-34 15,0-36-15,0-17 16,0-1-16,0-35 16,0 18-16,0-17 15,0-19 1</inkml:trace>
  <inkml:trace contextRef="#ctx0" brushRef="#br0" timeOffset="21569.6">17762 12224 0,'0'17'78,"0"19"-78,0 17 16,0-18-16,36 35 16,-36 54-1,0-89-15,0 0 0,35 1 16,-35-54 46</inkml:trace>
  <inkml:trace contextRef="#ctx0" brushRef="#br0" timeOffset="21834.33">17727 12471 0,'35'0'47,"-17"0"-32,17 0-15,-17 0 16,17 0-16,18 0 15,-35 0 1</inkml:trace>
  <inkml:trace contextRef="#ctx0" brushRef="#br0" timeOffset="25369.56">18203 12136 0,'0'-36'47,"0"107"31,0-1-63,0 19-15,0-1 16,0 0-16,0-17 16,0-36-16,18 0 0,-18 0 15,0-52 32,0-1-47,0-17 16,0 0-16,0-1 15,-18-34-15,18-19 16,-53-52-16,53 36 16,0-1-16,0 70 15,0 1-15,0 18 0,36 17 16,-36-36 0,53 36-16,-53-35 0,35 35 15,0 0-15,0 0 16,18 35-1,-53 1 1,36 16 0,-36-16-1,0 17 1,0-18 0,-71-35-16,36 35 15,0-35-15,17 0 16,18 35 15,18 36-15,17-18-1,0 17-15,0 1 16,1 0-16,-1-18 16,-17-18-16,17-18 15,18 19 1</inkml:trace>
  <inkml:trace contextRef="#ctx0" brushRef="#br0" timeOffset="27952.12">18662 12453 0,'0'-35'15,"0"52"126,0 19-141,0-19 16,0 19-16,0-1 15,35 18-15,-35-18 0,0 0 16</inkml:trace>
  <inkml:trace contextRef="#ctx0" brushRef="#br0" timeOffset="28860.52">18891 12065 0,'0'0'0,"36"0"15,-36-35 17,0 52 15,0 36-47,0 0 15,0 18-15,0-1 16,0-34-16,0 16 15,0 1-15,0-35 16,0 17-16,0 1 31,0-54 1,-18 18-32,18-53 15,0 18 1,0-36-16,-35 1 0,35-19 15,-36-34-15,36 0 16,0 34-16,18 19 16,-18 17-16,53 0 15,-53 18-15,53 17 16,0-35 0,-18 53-1,18 0 1,0 35-1,-53-17-15,0 35 16,0-18-16,0 18 0,0-18 16,0 1-1,0-1-15,0 0 0,-35-17 16,35 17-16,-53-35 16,17 0-1,1 0 1,35 53 31,0-35-47,35 35 15,-35 0-15,53-1 16,-53-16-16,53-1 0,-53 0 16,18 18-1</inkml:trace>
  <inkml:trace contextRef="#ctx0" brushRef="#br0" timeOffset="29350.2">19244 12171 0,'0'-35'31,"35"35"-15,-17 0-1,17 0-15,-35 17 47,0 36-31,-17-35-16,17 35 15,-53 0-15,53-1 16,0-34-16,0 35 16,17-18 15,19-35-31,-19 0 15,36-17 1,-18-19-16,-35 1 16</inkml:trace>
  <inkml:trace contextRef="#ctx0" brushRef="#br0" timeOffset="38374.6">12735 10566 0,'0'17'281,"0"19"-265,0-19 0,0 19-1,0-19 1,0 18 15,0 1-15,0-19-1,0 19-15,0-19 32,0 36-32,0-18 15,0 1 1,0-1-16,0 18 16,0-35-1,0 34 1,0 1-1,0-17 1,0-1 0,0 18-1,0-35-15,36-18 16,-36 35-16,0-18 16,0 36-1,0-17 1,17-1-1,-17 18 1,35-18 0,-35-17-1,0 17 1,0 18 0,36-53-16,-36 35 15,0 0 1,17-35-16,-17 18 15,0 17 1,36 18-16,-36 0 16,0-17-1,0 16 1,35-52 0,-35 53-16,0-35 15,0 17 1,18-35-1,-18 18-15,0 17 16,0 0 0,0 1-1,0 17 1,0 0-16,0-36 16,35 18-16,-35 1 15,0-19-15,0 19 16,0-19-16,0 19 15,35-1-15,-35-17 16,0 17-16,0 0 16,0-17-16,0 17 15,0-17-15,35 17 16,-35 0-16,0-17 16,36 52-1,-36-52-15,0 35 16,0-18-16,17-17 15,-17 17-15,0 18 16,0-35-16,0 17 16,36 0-16,-36-17 0,0 17 15,0 0-15,0 1 16,35 17-16,-35 0 16,0-18-16,0 71 15,35-71 1,-35 18-16,0 0 15,0-36-15,0 19 16,35-1-16,-35 0 16,0 18-16,0-18 15,0 1-15,18-1 0,-18 0 32,0 1-17,0-1 1,35-35-1,-35 35-15,-17-88 63</inkml:trace>
  <inkml:trace contextRef="#ctx0" brushRef="#br0" timeOffset="43063.2">12823 10513 0,'36'-36'109,"-19"36"-93,19 0-16,-1-35 15,-17 35 1,34 0-16,1-35 0,-17 35 15,17 0-15,0-35 16,-18 35-16,18 0 16,0-36-16,0 36 15,-36 0-15,18 0 16,-17 0-16,17-17 16,1 17-16,-19 0 15,19 0-15,-1-36 16,-18 36-16,19 0 15,-1-35-15,0 35 16,18 0 0,0 0-1,-35-35 1,17 35-16,36 0 16,-54 0-1,19 0-15,-1 0 16,-18-18-16,19 18 15,-1 0-15,-17 0 16,17 0-16,-17 0 16,17 0-16,0-35 15,-17 35-15,35 0 0,0 0 16,-18-35 0,0 35-16,18 0 0,-35 0 15,17 0-15,0-36 16,-17 36-16,17 0 15,0 0 1,54-35 0,-72 35-16,36 0 15,-35 0 1,17 0 0,18 0-1,-35 0 1,17-17-16,0 17 15,-17 0-15,35 0 16,0 0-16,-18 0 0,18-36 16,17 36-16,1 0 15,-18 0-15,17 0 16,1 0-16,0 0 16,17-35-16,0 35 15,0 0-15,0 0 16,18-53-16,-18 53 15,-17 0-15,0 0 16,-19 0-16,19 0 16,0 0-16,17 0 15,0 0-15,0 0 16,0 0-16,-17 0 16,-1 0-16,19 0 0,-36 0 15,17 0-15,1 0 16,-1 0-16,-17 0 15,0 0-15,0 0 16,18 0-16,-36 0 16,35 0-16,54 0 15,-54 0 1,19-35-16,-19 35 16,1 0-16,-1 0 15,54 0 1,-71 0-16,-36 0 15,19 0-15,-1 0 0,0 0 32,0 0-17,-17 0 1,17 0 15,1 0-15,-1 0-1,35 0 1,-17 0 0,-53-18-1,18 18-15,17 0 32,1 0-1,-19 0-16,18 0 17,-17 0-1,17 0-15,1-35-1,-19 35 16,19 0-15,-1 0 47,-35-35-48,17 35-15,19 0 16,-19 0 31,-17-18-47,36 18 15,-1-35 1,-17 35 31,17 0 31,-35 17-47,17-17-31,-17 18 16,0 35-1,36-18-15,-36 0 0,0 36 16,0 0-16,0-1 16,35-17-16,-35 0 15,0 0-15,0-18 16,35 18-16,-35 0 16,0 0-1,0-18-15,0 18 0,0 0 16,0-18-16,0 18 15,36-18-15,-36-17 16,0 17-16,0 36 16,35-71-1,-35 35-15,0 0 16,0 36 0,0-36-16,0 1 15,0 16 1,0-34-1,0 17 1,0-17 0,0 35-1,0 0 1,0-35-16,0 34 16,0 19-1,0-36 1,0 18-1,0 0 1,18-53-16,-18 18 16,0 17-1,0 0 1,0-17 0,0 17-1,0-17 1,0 17-1,35 0 1,-35 1 0,0-1-16,0 18 31,0-35-31,35 34 16,-35-16-1,0-19 1,0 19-1,0 17 1,0-36 0,0 36-1,18-53-15,-18 53 16,0-18 0,35-35-16,-35 53 15,0-35-15,0 17 16,35 0-16,-35-17 15,0 17-15,0 1 16,18-36-16,-18 35 16,0 0-16,0 0 78,0-17-47,-35-18 32,-1 35-48,19-35 1,-54 36-1,36-36-15,0 53 16,-18-1 0,17-34-1,1-18 1,-18 35 0,36-35-16,-36 0 15,17 36-15,19-36 16,-19 0-16,36 35 15,-52-35-15,34 0 16,-17 0-16,-36 35 16,53-35-16,-34 0 15,-1 35-15,0-35 16,17 18-16,1-18 16,0 0-1,17 0-15,-17 35 0,0-35 16,-1 0-16,-17 0 15,1 0-15,16 0 16,-34 36-16,-1-36 16,-17 35-16,0-35 15,-53 53-15,35-53 16,-35 35-16,53-35 0,17 35 16,0-35-16,1 36 15,17-36 1,-18 35-16,1-35 0,17 0 15,0 35-15,18-35 16,-18 0-16,-18 36 16,1-36-16,-1 35 15,36-35-15,-36 35 16,18-35-16,-17 0 16,-1 35-16,18-35 15,-17 0-15,17 36 16,-18-36-16,18 35 15,18-35-15,-18 35 16,0-35-16,18 0 16,-18 18-16,18-18 0,17 0 15,-17 0-15,0 0 16,-1 35-16,-17-35 16,1 0-16,16 0 15,-17 35-15,0-35 16,18 0-16,-18 0 15,-17 0-15,-1 0 16,36 0-16,-18 0 16,0 0-16,18 0 15,-18 0-15,-18 0 16,36 0-16,-18 0 16,-18 0-16,36 0 0,-18 0 15,18 0-15,17 0 16,-17 0-1,0 36-15,17-36 0,-17 0 16,0 53-16,17-53 16,-35 35-16,18-35 15,-18 35-15,18-35 16,-1 18-16,-17-18 16,18 0-16,-18 35 15,0-35-15,36 0 16,-19 35-16,1-35 15,17 0-15,-17 53 16,0-17-16,0-36 0,-1 35 16,19-35-16,-19 53 15,1-53 1,53-36 46</inkml:trace>
  <inkml:trace contextRef="#ctx0" brushRef="#br0" timeOffset="46645.81">20179 12965 0,'53'0'78,"0"0"-63,-36 0 1,36 0 0,-17 0-16,-19 0 15,18 0-15,-17 0 16,17 0-16,1 0 16,-19 0-16,36 0 15,0 0 1,-35 0-1,52 0-15,-52 0 16,17 0-16,1 0 16,-19 0-16,18-36 15,1 36-15,-1 0 16,18-35-16,0 35 16,-18 0-16,18-35 15,18 35-15,-19 0 16,1-36-16,-17 36 15,17 0-15,0 0 16,-18 0-16,18 0 16,0 0-16,-18 0 15,18 0-15,0 0 0,-18 0 16,36 0 0,-1 0-16,-17 0 0,18 0 15,-1 0 1,1-35-16,-1 35 0,-17 0 15,18 0-15,-1 0 16,1 0-16,-18 0 16,17 0-16,1 0 15,-1 0-15,-17 0 16,0 0-16,0 0 16,0 0-16,18 0 15,-1 0-15,-17 0 16,-18 18-16,71-18 15,-70 0 1,34 0-16,1 0 0,-1 0 16,-17 0-16,0 0 15,0 0-15,-18 0 16,0 0-16,18 35 16,-35-35-16,35 0 15,0 0-15,-18 0 16,18 0-16,0 0 15,-18 0-15,18 0 16,18 0-16,-36 0 16,18 0-16,0 35 15,0-35-15,-18 0 16,18 0-16,18 0 16,-36 0-16,35 0 0,1 0 15,-18 0-15,17 0 16,1 0-16,-1 0 15,-17 0-15,18 0 16,-18 0-16,0 36 16,0-36-16,17 0 15,1 0-15,-1 0 16,-34 0-16,17 0 16,17 0-16,-17 0 15,0 0-15,0 0 16,0 35-16,-18-35 15,18 0-15,0 0 0,-18 0 16,18 35-16,0-35 16,0 0-16,17 0 15,-17 0-15,18 0 16,-18 0-16,17 0 16,1 0-16,-18 0 15,0 0-15,0 0 16,0 0-16,-18 0 15,18 18-15,17-18 16,-34 0-16,17 0 16,0 0-16,-18 0 15,18 35-15,0-35 0,0 0 16,-18 0-16,18 0 16,-18 0-1,36 35 1,-19-35-16,-16 0 0,17 0 15,0 0-15,-36 0 16,19 0-16,-19 0 16,18 0-16,1 36 15,-1-36 1,18 0 0,-18 35-16,36-35 15,-54 18 1,19-18-16,-1 0 15,0 0-15,18 0 0,0 0 16,-18 35-16,18-35 16,0 0-16,-18 0 15,1 0-15,-1 0 16,-17 35-16,35-35 16,-53 35-1,52-35-15,-34 0 16,-18 18-1,0 17 48,0 1-32,0-1-15,0 35-1,0-34-15,0-19 16,0 19-16,0 17 16,0-18-16,0 18 15,-35 17-15,35 1 16,0-36-16,0 18 16,0 18-16,0-18 15,0 17-15,0 1 16,0-18-16,0-1 15,-35 1-15,35 18 0,0 0 16,0-19 0,0 1-16,0 0 0,0-17 15,0 16-15,0 1 16,0-17 0,0 17-16,0 17 0,0-35 15,0 18-15,0 0 16,0 18-16,0-36 15,0 36-15,0-18 16,0-18-16,0 18 16,0 0-16,0-18 15,0 18-15,0 0 0,0-18 16,-36 18 0,36 0-16,0-18 0,0 18 15,-35 0-15,35 0 16,0-18-16,0 18 15,0 0-15,0-18 16,0 18-16,0-18 16,0 1-16,0-1 15,0-17-15,-35 17 16,35 0-16,0-17 16,0 17-1,-36 0 1,36-17 15,-17-18 47,17-35-62,-35 35-16,-18-35 15,35 35 1,-17 0-16,-1 0 16,-17 0-16,1-36 0,-1 36 15,17 0 1,-17 0-16,1 0 0,16 0 16,-17 0-16,-17-35 15,17 35 1,0 0-16,-35 0 0,0 0 15,17 0-15,-17 0 16,0 0-16,-1 0 16,-16 0-16,16 0 15,-34 0-15,17 0 16,-53 0-16,36 0 16,-18 0-16,-36 0 15,36 0-15,-17 0 16,16 0-16,-16 0 15,17 0-15,-1 0 0,-34 0 16,17 0 0,-17 0-16,0 0 15,-36 0-15,71 0 0,-36 0 16,1 0-16,0 35 16,-1-35-16,1 0 15,-18 53-15,0-53 16,-18 0-16,36 0 15,-1 0-15,-17 35 16,18-35-16,-1 0 16,-17 0-16,18 0 15,0 0-15,-36 0 16,36 0-16,35 0 16,-18 0-16,0 53 0,18-53 15,17 0-15,1 0 16,-1 53-16,54-53 15,35 36-15,-1-36 16,54 0 62</inkml:trace>
  <inkml:trace contextRef="#ctx0" brushRef="#br0" timeOffset="58687.75">1570 8872 0,'-18'-17'0,"-17"17"16,17 0-1,18-36 126,36 36-63,-1 0-62,18 0-1,-18 0-15,-17 0 16,52 18-1,-34-18-15,-1 0 16,-18 0-16,19 0 16,-19 0-16,19 0 15,-1 0-15,-17 0 16,17 0-16,-18 0 16,54 0-1,-36 0 1,1 0-16,-36 35 15,105-35 1,-69 0 0,17 0-1,0 0 1,-18 0 0,18 0-1,0 0 1,-18 0-1,18 0 1,0 0 0,-36 0-16,19 0 15,-1 18 1,0-18 0,18 0-1,-18 0 1,-17 0-16,17 0 15,1 0 1,17 0 0,-1 0-1,-34 0 1,35 0 0,-18 0-1,1 0-15,16 0 31,1 0-31,-17 0 16,17 0 15,-18 0-31,-35 35 16,17-35-16,19 0 16,17 0-1,-18 0 1,-35 36-1,53-36-15,0 0 16,-36 0 0,-34 35 77,17 0-93</inkml:trace>
  <inkml:trace contextRef="#ctx0" brushRef="#br0" timeOffset="60856.51">3634 17092 0,'0'-18'16,"-53"18"109,35 0-125,-17-35 16,-18 35-1,0 0-15,18-53 16,-18 53-16,0 0 0,18 0 16,-18 0-16,0 0 15,35 0-15,-17-35 16,0 35-16,17 0 15,-17 0-15,-18-35 16,35 35-16,-17 0 16,-1-18-16,19 18 15,-18 0-15,-18 0 16,35-35-16,-17 35 16,-18 0-16,18-36 15,-1 36-15,-17-35 16,0 35-16,18-35 0,0 35 15,-18 0 1,35 0 0,-17 0-1,17 0 32,-35 0-31,1 0-1,-19 0 1,53 0 0,-35 0-16,36 0 15,-18 0 1,-1 0 15,19 0-15,17 18-16,-53-18 15,0 0 1,35 0 0,-17 35-16,0-35 0,-1 0 15,-17 0-15,0 0 16,36 0-16,-18 0 16,-1 0-16,-17 0 15,0 0-15,36 0 0,-18 0 47,-18 0-16,17 0-15,36 17 0,-53-17-16,18 0 15,18 0-15,-36 0 16,70-35 31,71-18-32,1-17-15</inkml:trace>
  <inkml:trace contextRef="#ctx0" brushRef="#br0" timeOffset="63757.39">1834 9525 0,'0'35'109,"0"-17"-93,0 17-1,0 0-15,0 1 16,0-1-16,0-17 16,0 52-1,0-35 1,0 18-1,0-17-15,0-19 16,0 19-16,0-1 16,0 18-16,0 0 15,0-18-15,0 18 16,0 0-16,0-36 16,0 36-16,0 0 15,0-17-15,0 16 16,-35 1-16,35-17 0,0-1 15,0 0-15,0-17 16,0 17 0,0 18-16,0-18 0,0 18 15,0 0-15,-35-18 16,35 18-16,0-17 16,0-1-16,0 35 15,0 1-15,-35 0 16,35-36-16,0 18 15,0 17-15,-36-17 0,36-17 16,0 16 0,0 1-16,0-17 15,0 17-15,0-1 0,0-16 16,0-1-16,0 18 16,0-18-16,0 18 15,0 0 1,0-18-16,0 1 0,-17 17 15,17-18-15,0 18 16,0 17-16,0-34 16,0 16-16,0 1 15,0-17-15,0 17 16,0 0-16,0-18 16,0 18-16,0 0 15,0-18-15,-36 18 0,36-18 16,0 18-1,0 35 1,0-35-16,0-18 0,0 18 16,0 0-16,0-17 15,0 16-15,0 1 16,0 0-16,0 0 16,0 0-16,-35-18 15,35 18-15,0 0 16,0-18-16,0 18 15,0 0-15,0-17 16,0 17-16,0-1 0,0-16 16,0 17-1,0 0-15,-35 17 16,35 1-16,0-18 0,0-1 16,0 1-16,0-17 15,0 17-15,0 0 16,0-18-16,0 18 15,0-18-15,0 0 16,0 18-16,0 0 16,-35-18-16,35 18 15,0 0-15,0-18 16,0 18-16,0-17 16,0-19-16,0 19 15,0-19-15,0 19 16,0-1-16,0-18 0,0 36 15,0 0-15,0-35 16,0 17-16,0-17 16,-36 17-16,36 0 15,0-17-15,0 17 16,0 1 0,0-19 46,0 36-46,0 0-1,0-35 1,0 35 0,0-36-1,0 36 1,0 0-1,0-35 1,0 17-16,0 0 16,0-17-16,0 35 15,0-36 17,0 19-1,0-72 47,0 19-62</inkml:trace>
  <inkml:trace contextRef="#ctx0" brushRef="#br0" timeOffset="65557.57">1729 9366 0,'35'0'31,"-35"-17"-31,0-19 31,0 72 79,0-1-110,-18 18 0,18 0 15,-35 17-15,35-34 16,0-1-16,-35 0 16,35 0-1,0-70 48,0 0-48,0-36-15,0 1 16,35-1-16,-35 1 16,53-1-16,-53 0 15,35 1-15,-35 35 0,35-1 16,-35 1-16,36 0 15,-19 35 48,-17 35-47,36-35-16,-36 53 15,35-35-15,-35 35 16,35 17-16,-35-17 15,35 0-15,-35-18 16,36 18-16,-36-18 0,17-17 16,-17 17-16,36 1 15,-36-19 1,-36-17 46,-17 0-46,1 0-16,-19 0 16,0-17-16,19 17 15,34 0-15,-17 0 16,70 0 31,-35-53-32</inkml:trace>
  <inkml:trace contextRef="#ctx0" brushRef="#br0" timeOffset="68061.8">11836 16263 0,'0'-35'16,"0"105"124,0 19-124,35 69-16,-35-34 16,53-1-16,-53-35 15,53 18-15,-53-35 16,53-36-16,0-17 16,17-36-1,-35-17 1,18-36-16,0-35 15,53-123 1,-53 88-16,-53 35 16,53-35-16,-53 88 0,35 0 15</inkml:trace>
  <inkml:trace contextRef="#ctx0" brushRef="#br0" timeOffset="68511.67">12718 16704 0,'35'0'63,"0"-35"-47,0 35-1,1 0-15,17 0 16,-36 0-16,19 0 15,-19 0-15,36 17 16,-18-17 15,-52 0 1</inkml:trace>
  <inkml:trace contextRef="#ctx0" brushRef="#br0" timeOffset="68745.11">12771 16916 0,'0'0'0,"52"0"47,-34 0-47,35 0 15,0 0-15,-18 0 16,0 0-16,18 0 16,-53 35 15</inkml:trace>
  <inkml:trace contextRef="#ctx0" brushRef="#br0" timeOffset="69704.69">13370 16210 0,'0'-18'16,"0"-17"-1,0 53 48,53 88-48,-53 52-15,53-16 16,-53 16-16,0-34 16,0-36-16,35-35 15,-35-35-15,18-18 16,-18 35-16,35-35 15,18-35 1,-18-18 0,1-18-16,-1-35 15,0-17-15,18-1 16,-53 1-16,53 17 16,-53 53-16,35 18 15,-35-1-15,0 54 47</inkml:trace>
  <inkml:trace contextRef="#ctx0" brushRef="#br0" timeOffset="70252.25">13899 16863 0,'0'-53'15,"0"35"1,18 18-1,-18 35 17,0-17-17,0 17-15,0 1 16,0-19-16,0 36 16,0-88 30,18-18-46,-18 35 16,0-35-16,17 18 16,-17 18-1,36 17 17,-36 35-32,0 18 15,35 0-15,-35 0 16,0 0-16,0-18 15,35-18-15,-35 19 16,-17-54 31</inkml:trace>
  <inkml:trace contextRef="#ctx0" brushRef="#br0" timeOffset="70432.45">13952 16933 0,'36'0'62,"17"-17"-62,-1 17 31,-52-36-31</inkml:trace>
  <inkml:trace contextRef="#ctx0" brushRef="#br0" timeOffset="70724.53">14235 16739 0,'0'-35'0,"35"53"31,-35 17-15,0 0-16,35 18 15,-35-18-15,0-17 16,0 35-1</inkml:trace>
  <inkml:trace contextRef="#ctx0" brushRef="#br0" timeOffset="70889.53">14235 16845 0,'35'0'47,"0"0"-47,-17 0 16,35 0-16,17 0 16,1-35-16</inkml:trace>
  <inkml:trace contextRef="#ctx0" brushRef="#br0" timeOffset="71610.17">14799 16298 0,'0'-35'0,"0"0"62,0 52-30,53 72-32,-53 34 15,53 36-15,-53-36 16,0-17-16,35 0 15,-35-53-15,53-18 16,-18 0 0,1-35-1,-36-17-15,70-36 16,-17-18-16,18-35 16,-36 1-16,18-19 15,-53 1-15,53-36 16,-53 0-1,0 177 17,0 17-17,0 0-15</inkml:trace>
  <inkml:trace contextRef="#ctx0" brushRef="#br0" timeOffset="72480.05">15469 16898 0,'0'-35'15,"0"70"17,0-17-17,0 17-15,0 18 16,0-35-16,-17 17 16,17 0-16,0-17 15,-18-54 32,18 19-31,0-36-1,0-18-15,0 36 16,0-18-16,0 18 0,35 17 16,1 18-1,-19 0 1,18 0-1,1 35 17,-36 1-1,-18-36-31,0 0 16,-34 0-1,52 35 32,35 36-31,0-36-16,0 0 15,-17 0-15,17 1 16,1-19 0,-36 36-1,0-17 1,-36-36-16,19 17 15,-19-17-15,1 0 16,0 0-16,-36 0 16,1-35-16,17 0 15,18 35-15</inkml:trace>
  <inkml:trace contextRef="#ctx0" brushRef="#br0" timeOffset="102865.12">8326 9454 0,'-18'0'156,"-17"0"-109,17-35-31,-17 35 0,-1-35-1,1 35-15,0 0 16,0 0-16,17-35 15,-17 35-15,-1 0 16,19 0-16,-19 0 16,-16 0-16,16 0 15,1 0-15,17 0 16,-17 0-16,0 0 16,17 17-16,-17-17 15,0 0-15,17 36 16,-17-36-16,-1 35 15,19-35-15,-18 53 16,-1-53-16,1 17 16,17-17-16,-52 53 15,52-53-15,-17 36 16,0-36 0,17 52-16,-17-52 0,-1 18 15,19-18-15,-19 35 16,-16 1-1,16-1 1,1 0 0,35 0-1,-18-35-15,18 36 16,-35-1 0,35 0-1,-35-35-15,35 53 16,-35 0-16,35-18 15,-36-35 1,36 36-16,-35-36 0,35 53 16,-35 0-1,35-18 1,-18-35-16,18 70 16,0-34-16,-35-19 15,35 19-15,0 34 16,-36-70-1,36 35-15,0 18 16,0 0 0,-17-53-16,17 53 15,0-35 1,0 17-16,0 18 16,0-18-16,-35-35 15,35 53-15,0-18 16,0 18-1,0 18 1,0-36 0,0 36-1,0-36 1,0-17-16,0 17 16,0 0-16,0-17 15,0 17-15,0-17 0,-18 17 16,18 0-1,0 1-15,0 17 0,0-18 16,0 0-16,0 0 16,0 18-16,0-35 15,0 35-15,0 0 16,0-18-16,0 18 16,0 18-1,0-36-15,0 0 16,35-17-16,-35 17 15,0 0-15,35-17 16,-35 35-16,36 17 16,-36-17-16,0-17 15,35-1-15,-35 0 16,18 0-16,-18-17 16,53 17-1,-53 1-15,53-1 0,-53-17 16,52-18-16,-52 70 15,53-35-15,-53 1 16,36-19-16,-1 19 16,0-1-16,18 0 15,-35 0-15,35-35 16,-18 36-16,18-36 16,-36 35-16,19-35 0,-1 35 15,-17-35 1,17 35-16,0-35 0,-17 0 15,17 36-15,0-36 16,-17 0-16,17 0 16,54 0-1,-37 0-15,-16 0 16,-19 0-16,19 0 16,-19 0-16,19 0 15,-1 0-15,-18-18 16,19 18-16,-1 0 15,0-35-15,18 35 16,0-35-16,0 35 16,-18-36-16,1 36 15,-1-35-15,-17 35 16,17-18-16,18 18 16,-53-35-16,35 35 15,0-35-15,1 35 16,-36-18-1,52 18-15,-34-53 0,17 53 16,1-53-16,-19 53 16,-17-35-16,53 35 15,-53-18-15,53 18 16,-53-52-16,35 52 16,-35-71-16,53 53 15,-17-17-15,-36 0 0,53-1 16,-53 19-16,52 17 15,-52-53-15,18 18 16,-18 17-16,35-17 16,-35-1-16,53 1 15,-53 0-15,53-18 16,-53 18-16,35-1 16,-35 19-16,18-18 15,-18 17-15,35-17 16,-35-1-16,0 19 15,36-19-15,-36-17 16,0 1-16,35 16 16,-35-17-16,0-17 15,0-1-15,35 1 0,-35 34 16,0-34 0,0 17-16,0 0 15,0 35-15,0-17 16,0 0-16,0 17 15,0-35-15,-17 0 16,17 36-16,0-36 16,-36 0-16,36 35 15,0-17-15,-35 0 16,35 17-16,0-17 16,-35 0-16,35 17 15,0-17-15,0-1 16,-18 19-16,18-36 0,0 0 15,-35 18 1,35-1-16,-35-17 16,35 36-16,-36-19 0,36 1 15,-35 0-15,35 17 16,-18-17-16,18 0 16,-35 17-16,35-17 15,-35 0-15,35 17 16,-35-17-16,35-1 15,-36 19-15,36-19 16,-35 36-16,35-53 16,-35 53-16,35-35 0,-18 35 15,18-35-15,-35 35 16,35-35-16,-35 35 16,35-18-16,-36 18 15,1-35 1,-18 35-16,0 0 0,-35 0 15,0-36-15,52 36 16,-16 0-16,-1-35 16,35 35-16,-17 0 15,35 18 1</inkml:trace>
  <inkml:trace contextRef="#ctx0" brushRef="#br0" timeOffset="116397.25">4075 8520 0,'-36'0'172,"1"0"-156,0 0-1,-1 17 1,1-17-16,18 0 0,17 18 15,-53-18 1,0 35 0,17-35-16,36 35 15,-35-35-15,0 0 16,17 18 0,-17-18-1,0 35 1,17-35-1,18 36 1,-35-36-16,-1 35 16,19-17-1,-54 17 1,18 18 0,0-18-1,18 0 1,0 18-1,0 0 1,35-35 0,-36 17-16,36 0 15,-35-17-15,35 35 16,-35 0-16,35-36 16,0 19-16,-53-1 15,53 18-15,-18-53 16,18 35-1,-35 18-15,0 0 16,35-35 0,-36 17-1,36 18-15,-35-53 16,35 35-16,0 0 16,-18-35-1,18 53 1,0 18-16,-35-54 15,35 19-15,-35-1 16,35-17-16,-35 17 16,35 0-16,0-17 15,-18 17-15,18 0 0,0-17 16,-35 53 0,35-36-1,0 0-15,-36 0 16,36 1-16,0 17 15,0-36 1,0 19-16,0-1 16,0 18-1,0 0 1,-35 0 0,35 0-1,0-18 1,0 35-16,-35-52 15,35 53 1,0-36-16,-35 0 16,35-17-16,0 17 15,0-17 1,-18 35-16,18-18 0,0-18 16,0 19-16,-35 17 15,35-36-15,0 36 16,0-17-16,-36-19 15,36 36-15,0-18 16,0-17-16,-35 17 16,35 1-16,0-1 15,0 0-15,0 36 16,0-54 0,0 19-16,0-19 15,0 18-15,0 1 16,0-19-16,0 19 15,0-19-15,0 19 16,-35-1-16,35-17 16,0 17-16,0 0 15,0 0 1,0 18 0,0 0-1,0-18 1,0 18-16,0 0 15,0-35 1,0 17-16,0-17 16,-18 17-16,18 0 15,0-17-15,0 17 16,0 1-16,0-19 16,-35 19-16,35-1 15,0-18-15,0 19 16,0-19-16,0 36 15,-35 0-15,35 0 16,0-18-16,0 1 16,0-19-16,0 19 15,-36-1-15,36 0 0,0 18 16,0 0-16,0 0 16,-35-18-16,35 0 15,0 18-15,0-35 16,0 17-16,0-17 15,0 35-15,0-18 16,0-17-16,0 17 16,0 18-16,-35-18 15,35 0-15,0 18 16,0-17-16,0 17 16,0 0-16,0-18 15,0 0-15,0-17 16,0 17-16,0 0 0,0-17 15,0 17-15,0-17 16,0 17-16,0 0 16,0-17-16,0 17 15,0-17-15,17-18 16,-17 53-16,0-18 16,0-17-16,0 17 15,36 0-15,-36-17 16,0 17-16,0 18 31,0-18-31,35-17 0,-35 17 16,0 1-16,0-19 0,0 89 31,0-71-31,18 18 0,-18 0 16,0-18-16,0 18 15,35 0-15,-35 0 16,0-17-16,0 16 15,35 1-15,-35-17 16,0 17-16,0-1 16,36-16-16,-36-1 15,0 18-15,35 0 16,-35-18-16,35 18 16,-35-18-16,0 1 15,18-1-15,-18 0 16,0-17-16,35 17 0,-35 0 15,35 1-15,-35-19 16,36 19-16,-36-1 16,35-18-16,-35 19 15,17-36-15,-17 53 16,53-53-16,-53 35 16,71 18-1,-18-18 1,0 0-1,0 18 1,17-17-16,-34-36 16,-19 0-1,36 35-15,0-35 0,-18 0 16,1 0-16,-19 0 16,18 18-16,1-18 15,-19 0-15,19 0 16,-1 0-16,-17 0 15,17 0-15,-18 0 16,36 0-16,0 0 16,0-89-16,0 72 15,0-19-15,-18 1 16,18 0-16,0 0 16,-18-1-16,1 1 15,-19-18 1,36 18-16,-53 17 15,36-17-15,-36-18 0,52 0 16,-52 18-16,53 0 16,-53-1-16,36 1 15,-36 17-15,53-17 16,-53 0-16,53-1 16,-53 19-16,35-18 15,-35-1-15,35 1 16,-35 0-16,53-1 15,-53-16-15,18 16 16,-18-17-16,35 0 16,-35 1-16,35 34 15,-35-17-15,0 17 0,35-17 16,-35-1-16,0 19 16,36-19-1,-36 1-15,17 0 0,-17 0 16,0-1-16,36 1 15,-36 17-15,0-17 16,35-35 0,-35 52-1,0-17-15,35-1 0,-35 19 16,0-54 0,35 1-1,-35 34-15,0 19 16,36-19-16,-36 1 15,35-18-15,-35 18 0,18-18 16,-18 0-16,35 18 16,-35-18-16,35 0 15,-35 0-15,0 18 16,36-18-16,-36 0 16,0 18-16,35-18 15,-35 0-15,0 0 16,35 18-16,-35-18 15,0-106 1,0 106-16,35-17 16,-35 34-1,0-34-15,0-1 0,36 1 16,-36-1 0,0 18-16,35-17 0,-35-1 15,0 1-15,0-19 16,0 19-16,0 17 15,0-18-15,0 1 16,0-1-16,0 18 16,0-17-16,0-1 15,0 36-15,0-18 16,0 0-16,0 18 16,0-18-16,0 0 15,0 35-15,0-17 16,0 0-16,0 17 0,0-17 15,0 17-15,0-17 16,0 0-16,0 17 16,0-17-16,0 17 15,0-17-15,0 0 16,0 17-16,0-17 16,0 17-16,0-17 15,0-1-15,0 19 16,0-19-16,-18 1 15,18 18-15,0-19 16,0 19-16,0-19 16,0-17-16,0 36 0,0-18 15,0 17 1,-35-17-16,35-1 0,0 19 16,0-19-16,0 1 15,0 18-15,-35-19 16,35 1-16,0 0 15,0-1-15,-18 1 16,18 0-16,0 0 16,-35-1-16,35 19 15,0-19-15,0-17 16,-35 18-16,35-18 16,0 0-16,-36 0 15,36 18-15,0-18 0,-35 18 16,35 0-1,0-1-15,-18 1 0,18 17 16,0-17-16,-35 0 16,35 17-16,0-17 15,-35 0-15,35 17 16,-36-35 0,36 0-1,0 18 1,0 0-16,-17 35 15,17-53-15,0 18 16,0-1 0,-35 1-1,35 17 1,0-17 15,-36 0 0,36 17-15,-35 18 0,35-35-16,-18-18 31,18 35-15,-35 18-1,35-35 1,-35 35-16,35-18 15,-18-17-15,-17 0 16,0 0 0,35 17-1,-36 18 1,36-35 0,-17 35-16,17-36 15,-36 19 1,-16-19-1,16 1 1,19 0 0,-19 0-1,1 17 17,0-17-17,17-1 16,-17 36-15,35-35-16,-35 35 16,35-18-1,-18 18 1,53 71 15</inkml:trace>
  <inkml:trace contextRef="#ctx0" brushRef="#br0" timeOffset="120717.56">2681 6297 0,'0'-18'16,"-18"18"-1,1 0 32,-18 0-16,17 0-15,-53 0 0,18 0-16,1 0 15,34 0-15,-35 0 16,18 0-16,-18 18 16,17-18-16,1 71 15,0-36-15,0 0 16,17 0-16,-17 18 15,-1-17-15,1 17 16,35-1-16,-35 1 16,35-17-16,0 17 15,0 0-15,0-18 0,35 18 16,18 0-16,18-18 16,-1-35-16,1 0 15,-18 0-15,0 0 16,0 0-16,-18 0 15,0 0-15,18-18 16,0-17 0</inkml:trace>
  <inkml:trace contextRef="#ctx0" brushRef="#br0" timeOffset="121617.57">2822 6826 0,'0'-35'47,"-53"35"-16,53 18-15,-53 17-16,53-17 15,-53 34-15,53-16 16,0-19-16,-17 19 16,52-36 31,-35-18-32,35 0-15,1-35 16,-1 18-1,0 35 1,-35-35-16,18 35 16,17 0 31,-35 18-32,0 17 1,0-18-1,35-52 79,-17 35-63,17 53-15,-35 0 0,36-18-1,-1-35 1</inkml:trace>
  <inkml:trace contextRef="#ctx0" brushRef="#br0" timeOffset="122329.24">3334 6791 0,'0'-53'16,"0"18"-1,-18 35-15,0 0 32,18 53-32,-52 0 15,52 0-15,-36-18 16,36 0-16,0 18 16,18-53-16,0 0 31,17 0-31,71-159 31,-71 89-31,0-1 0,0-35 16,-35 18-16,53-18 15,-53 18-15,0 18 16,36 52-16,-36 36 47,0 17-47,0 18 15,0-18-15,-18 36 16,18-1-16,0 18 0,0-35 16,0-18-1,0 18-15,0-17 16,18-36-16,-1 0 31,-17-18-15,36 18-1,-36-35-15,0 70 47,35-35-47,-35 71 16,0-54 0,18 36-1,17-18-15,0-35 31</inkml:trace>
  <inkml:trace contextRef="#ctx0" brushRef="#br0" timeOffset="122531.68">3881 6473 0,'-18'0'47,"36"0"-16</inkml:trace>
  <inkml:trace contextRef="#ctx0" brushRef="#br0" timeOffset="123152.36">4092 6121 0,'0'70'47,"0"18"-47,0 54 15,0-19-15,0 0 16,-35 1-16,35-53 16,0-54-16,0 18 15,18-70 32,-18 0-47,0-36 16,0-17-16,0 0 15,35 53-15,0-1 32,18 36-17,-18 0-15,18 18 16,-35-18-16,17 0 16,0 0-16,-35 53 15,18-53-15</inkml:trace>
  <inkml:trace contextRef="#ctx0" brushRef="#br0" timeOffset="123384.39">4322 6879 0,'0'18'16,"0"17"0,0 0-16,17-35 15,18 18 1,-17-18 0</inkml:trace>
  <inkml:trace contextRef="#ctx0" brushRef="#br0" timeOffset="123571.89">4498 6368 0,'35'0'62</inkml:trace>
  <inkml:trace contextRef="#ctx0" brushRef="#br0" timeOffset="125088.63">4586 6791 0,'-18'0'93,"-17"88"-77,35 0 0,0-35-16,0-35 15,0 17 1,18-35-1,52 0 1,-52-35-16,17 0 16,1 17-16,-1-35 15,-35 0-15,53 18 16,-53 17-16,17 18 16,-17-35-16,36 88 31,-36-18-31,0-17 15,0 35 1,0-18 0,0-70 46,0-1-62,35 36 16,-35-35-16,53 35 15,-53-35-15,18 35 32,-18 18-17,0-1-15,0 18 32,0-17-32,0 17 31,35 1-16,0-36 17,-17 0 186,35-18-186,-18-35-17,-35 35 1,35 18-16,-35-70 16,53 35-16,-53-1 0,53 1 15,-18 17 1,-17 18 15,-18 18 0,0 17-31,0 1 16,0-19-16,0 36 16,0-70 30,0-1-30,35-17-16,-35-1 16,53 1-16,-18 17 15,-17 18 17,17 36-17,-35-1-15,0 0 16,0 18-16,0-18 15,36 1 1,34-36-16,1 0 16</inkml:trace>
  <inkml:trace contextRef="#ctx0" brushRef="#br0" timeOffset="126122.26">5874 6897 0,'-18'0'31,"53"0"47,-35-18-78,36 18 0,-36-17 16,17-19-1,-17 1 1,0 17-1,-35-17 1,0 35 0,35 35-1,-18 1-15,18 17 16,0-1-16,0-16 16,0 17-16,0-18 0,0 0 15,53-35-15,-53 18 16,53-18-16,-35 0 15,17 0-15,0-18 16,-17 1-16,17-19 16,-35 1-16,53-18 15,-53 18-15,0 0 16,35 35-16,-35-36 16,0 54-1,0 17 1,0-17-16,-17 17 15,17 0-15,0 1 16,17-36-16,1 0 31,17 0-31,-35-18 16,53-17-16,-53-1 16,18 1-16,-18 18 15,0 34 32,0 18-47,0 1 16,0-19-16,35 36 15,0-53 1,1 0 0,-1 0-1,0-53-15,0 53 0,1-53 16,-19 53-1,19 36 1,-36 17-16,0-18 16,35 0-16,-35 0 15,17-35-15,19 0 16,-1 0-16</inkml:trace>
  <inkml:trace contextRef="#ctx0" brushRef="#br0" timeOffset="134421.53">11324 8802 0,'-17'0'156,"-1"0"-31,-17 0-94,-1 17 1,19-17-17,-19 36 1,1-36-1,35 35 1,-18-35-16,-17 0 16,35 18-1,-35-18 1,35 35-16,-18-35 16,-17 35-16,0 0 31,17-35-16,18 18 1,-35-18 0,35 35 15,-35-35-31,17 36 31,-17-36 0,35 17 1,-36-17 749,36 36-578,-17-36-203,-19 0 31,36 17-31,-17-17 16,17 35 0,-35-35-1,35 36 1,-36-36-1,36 17 1,-17-17 0,-19 36 15,1-1 0,35-17 0,-18-18-15,18 35 203,-35-35-219,0 35 31,35-17 0,-18-18-15,18 35 0,-35-35-16,35 35 15,-18-35 1,18 18-1,-35-18-15,35 35 16,-35-35 0,35 18-1,-18-18-15,18 35 16,-35 0 0,35-17-1,-35-18-15,35 35 16,-18-35-1,18 36 1,0-19 15,-35-17-15,35 36-16,0-19 31,-18-17-31,18 35 16,0 1-1,-35-36 1,35 17-16,0 19 16,-36-36-1,36 17 1,0 19 0,-17-36-16,17 35 15,0 0 1,-35-35-16,35 35 15,0-17 1,-36 17 0,36 18-1,0-35 17,-17-18-32,17 35 15,0 0 1,0-17-1,-36 17 17,36 1 61,0-19-61,-35-17-32,35 36 15,0-19 17,0 18-1,-18-35-16,18 36 32,0-19-15,0 19-17,-35-1 16,35-17-15,0 17 0,-35-35-16,35 18 15,0 17 1,-18 18 0,18-36-1,0 19 1,-35-36-1,35 35 1,0-17 0,0 34-1,-35-16 1,35-19 0,0 19 15,0-19 31,0 19-30,0-1 30,0-18-46,-18-17 15,18 36-31,-35-36 172</inkml:trace>
  <inkml:trace contextRef="#ctx0" brushRef="#br0" timeOffset="151770.28">9807 10936 0,'-17'0'250,"17"35"-219,0 1-15,0-19 30,-18-17-30,18 36 0,0-19 46,0 18-31,-35-35-15,35 36 0,0-19 15,0 19 0,-36-36 0,36 17-15,0 19 0,0-1 15,-17-35-31,17 18 16,0 17-1,0-18 16,0 19-15,-36-36-16,36 35 31,0 0-15,0 1 0,0-19-1,0 18 1,0 1 15,-17-36-15,17 17-16,0 19 31,0-19 0,-35-17-31,35 36 16,0-1-1,-36-18 17,36 19-17,0-1 17,0-17-17,-17-18 1,17 35-16,0-17 31,0 17-15,0 0-1,0-17 1,0 35 15,0-36-15,0 36-1,0-17 1,-36-19 0,36 36-1,0-18 1,0-17 0,0 17-1,0 1-15,0-19 31,0 18-31,0-17 16,0 17 0,-35-35-1,35 36-15,0-19 16,0 36 15,0-35-15,0 17-1,0 0 1,0-17 0,0 17-1,0 1 1,0-1 0,0 0-1,0-17-15,0 35 16,0 17-1,0-52 1,0 35 0,0-18-16,0-17 15,0 17-15,0 18 16,0-18 0,0 1-16,0-19 15,0 18-15,0-17 16,0 17-16,0 1 0,0-19 31,-35 36-31,35-18 0,0-17 16,0 35-1,0 0 1,0-18 0,0 0-16,0 18 15,0-17 1,0-1-1,17 18 1,-17-35-16,0 52 16,0-35-16,0-17 15,0 17-15,0-17 16,0 17-16,0 18 16,0-18-1,0 18 1,0 0-1,0-35 1,0 35 0,0-18-1,0 0 1,0 18 0,36 0-1,-36-18-15,0 18 31,0 0-31,35-53 16,-35 36-16,0 16 16,0 1-1,35-35 1,-35 35 0,0-18-1,18-35 1,-18 18-16,0 35 15,35-53 1,-35 53-16,0-36 0,0 36 31,18-53-31,-18 53 0,0-35 16,35 17 0,-35 0-1,35 1 1,-35 17-1,0-1 1,36-52 0,-36 36-16,0 17 15,17-53 1,-17 53-16,0-36 16,36 18-1,-36 1 1,35-1-1,-35-17 1,35 17 0,-35-17 15,18-18-31,-18 35 16,35-35-1,-35 53 1,18-53-16,-18 17 15,35 19 1,0-1 0,-17-35-1,-18 35 1,35-35-16,-35 18 16,53-18-1,-53 35-15,18-35 16,-18 18-16,35-18 15,-35 35-15,35-35 16,-35 35-16,18-35 16,-18 18-16,35-18 15,-35 35 1,18-35-16,17 18 31,0-18-31,-35 35 31,18-35-31,17 0 16,-35 35 0,36-35-16,-19 0 15,36 0 1,-53 18 0,35-18-1,18 0-15,0 35 16,0-35-1,-18 0 1,18 0 0,-17 0-1,-1 0-15,0 0 16,-17 0 0,17 0-1,0 0 1,-17 0-1,35 0 1,0 0 0,-18 0-1,0 0 1,-35-35-16,18 35 16,35 0-1,-53-35-15,53 35 16,-35 0-16,17-35 0,35-1 31,-34 36-31,-36-35 0,35 35 16,-35-35-1,35 35-15,0-18 16,-35-17 0,53 35-1,-53-35-15,18 35 16,-18-36-16,35 36 15,-35-53-15,18 53 16,-18-53-16,53 53 16,-53-35-16,53 0 15,-18-18 1,-35 0 0,18 53-16,-18-35 15,0-1-15,53 1 16,-53 0-1,35 35-15,-35-53 16,18 18 0,-18-18-1,35 53-15,-35-18 16,0-17 0,35 35-16,-35-18 15,0-17 1,18 35-16,-18-35 0,0 17 15,35 18 1,-35-35-16,0 17 16,35-17-1,-35-18 1,36 0 0,-36 35-1,17-17 1,-17 0-1,0 17 1,35 18-16,-35-53 31,0 36-31,18 17 16,-18-36-16,0 1 16,0 17-1,35 18 1,-35-35-1,0 18 1,0-36 15,36 53-31,-36-36 16,0 19 15,0-36-15,17 53-1,-17-35-15,0 17 16,0-17 0,0 17-1,0-17 1,36 35 0,-36-53-16,0 35 15,0-17 1,0 17-1,0-17 17,0 0-17,0 17 1,0-17 0,0 17-1,17 18 1,-17-35-16,0 0 15,0-1 1,0-17 0,0 18-1,0 17 1,0-17 0,0 18-1,0-19 1,0 1-1,0 17 1,0-17 0,0 17-1,0-17 1,0 0 0,0 17-1,0-17 1,0 17-1,0-35 1,0 0 0,35 1-1,-35-1 1,0 17-16,0-17 16,0 36-1,0-18-15,0 17 16,0-17-16,0-36 15,0 53 1,0-17-16,0 17 16,0-17-16,0 0 15,0 17-15,0-17 16,0 17-16,0-52 16,0 35-1,0-1-15,0 1 16,0-18-1,0 0 1,0 18 0,0-18-1,0 0 1,0 18 0,0-18-1,0 0 1,-35 53-16,35-35 15,0-1-15,0 1 16,0 17-16,0-17 16,0 18-16,0-19 0,0 1 15,0 17-15,0-52 16,0 52 0,0-17-1,0 0-15,0 17 0,0-17 16,0 17-16,0-17 15,0-1-15,0 19 16,0-18-16,0 17 16,-35-17-16,35-1 15,0 19-15,0-19 16,0 1-16,0 18 16,0-54-1,0 36-15,0-1 16,0 1-16,0 18 15,0-19-15,-35 1 16,35 17-16,0-17 16,0 0-1,0-1-15,0 1 16,-18-18 0,18 0-1,0 0 1,0 1-1,-35 52-15,35-36 16,0 1-16,0 0 31,0 17-31,0-17 16,0 17 0,0-35-1,0 0 1,0 18-1,-36-18 1,36-17 0,0 17-1,0 17 1,0 1 0,-35 35-16,35-53 15,0 36-15,0-36 16,-17 0-1,17 35-15,0-17 16,-36-36 0,36 54-16,0-54 15,-35 36 1,35-1-16,0 1 16,-35 0-1,35 0-15,-36-1 16,36-17-1,-35 18 1,35 18 0,0-19 15,-17 36-31,17-35 31,-36 17 0,36-17-15,-35 35 0,35-35-1,-18 35 1,18-18 0,-35-17-1,0 0 16,-1-1-15,19 19 15,-18-36-15,35 17 15,-36 36-31,36-17 16,-17 17-1,17-35 1,0-1 0,-36 36-1,36-17 1,0-19 0,-35 36-1,35-17 1,0-19 15,-18 36-15,18-35 15,-35 35 0,35-17-15,-17 17 15,17-36-31,-36 36 16,36-17-1,-35 17 1,35-36 46,-18 36-46,18-35 0,-35 35-1,17 0 17,18-18-17,-35 18 1,0 0 15,35-35 0,-18 35-15,-17 0 15,17 0 0,-17 0-15,35 18 0,-35-18-1,35 17 1,-18-17-16,-17 106 16,-53-35-16,-36-71 15</inkml:trace>
  <inkml:trace contextRef="#ctx0" brushRef="#br0" timeOffset="163726.54">10089 7832 0,'0'0'0,"-17"0"15,-18 0 1,-1 0 0,19 0-1,-19 0 1,1 0-1,0 0-15,-1 0 16,19 17-16,-18-17 16,-1 36-16,19-36 15,17 52-15,-53-34 16,53 17-16,-36 18 16,36 0-16,0-17 15,0-1-15,0-18 16,0 19-16,36-36 0,-36 35 15,35-35-15,0 0 16,-17 0-16,17 0 16,0 0-16</inkml:trace>
  <inkml:trace contextRef="#ctx0" brushRef="#br0" timeOffset="164459.76">10089 8149 0,'0'-17'31,"-17"17"0,-1 0-15,18 17-1,0 18-15,-35 1 16,35-19-16,0 19 16,18-36 30,-18-18-46,35-17 16,35-36 0,-52 36-16,17 35 31,-35 18-15,0 17-1,0-18 1,0 19-1,0-72 48,36 36-63,-19 0 31,-17 18-15,0 0-1,35-18 1,-35 35 0</inkml:trace>
  <inkml:trace contextRef="#ctx0" brushRef="#br0" timeOffset="165118.76">10530 8114 0,'0'-18'15,"-17"18"1,-36 36-1,53 16-15,-53 1 16,53-17-16,0 17 16,0-18-1,18-35 1,-1 0-16,18 0 16,1-53-16,-1 0 15,0 0-15,1-17 16,-19 17-16,-17 17 0,71-52 15,-71 35-15,0-17 16,0 34-16,0 72 47,0 17-47,0-1 16,0 19-1,0 0-15,-35 17 0,35 0 16,0-17-16,0-19 15,0-34-15,17-18 16,-17 35-16,35-35 16,-17 0-1,-18-35-15,35 17 16,-35-17-16,36 35 16,-19 35 30,-17-17-30,36-18-16,-1 0 31</inkml:trace>
  <inkml:trace contextRef="#ctx0" brushRef="#br0" timeOffset="165300.24">11077 7955 0,'0'-18'78</inkml:trace>
  <inkml:trace contextRef="#ctx0" brushRef="#br0" timeOffset="165948.29">11148 7885 0,'0'35'31,"0"18"-31,0 35 16,-18 18-16,18-18 16,0-17-16,0-19 15,-35-34-15,35 17 16,35-88 31,-35-35-32,35 35-15,-35 18 16,0 17 0,36 18-1,17 18 1,0-18-1,-18 18-15,0-18 16</inkml:trace>
  <inkml:trace contextRef="#ctx0" brushRef="#br0" timeOffset="166148.31">11395 8431 0,'0'0'0,"0"71"16,0-36-16,0-17 15,0 35 1</inkml:trace>
  <inkml:trace contextRef="#ctx0" brushRef="#br0" timeOffset="166328.57">11518 8343 0</inkml:trace>
  <inkml:trace contextRef="#ctx0" brushRef="#br0" timeOffset="167220.14">11571 8520 0,'0'-18'0,"-18"18"47,18 53-47,-17-18 15,17-17-15,0 17 16,0-17-16,0 17 15,35-35 17,0-18-32,-17 1 15,17-19-15,1 1 16,-1 0-16,-18 35 16,-17-18-16,36 18 15,-36 18 1,0 35-1,0 0 1,0-71 47,35 18-48,-35-35-15,18 35 16,17 0 15,-35 17-15,0 36-16,0-17 15,35-1 1,-17-35 15,17 0-15,-35-35-1,35 35-15,-35-36 16,53 36-16,-17 0 16,-36 36 31,0-1-47,0-17 0,0 34 31,0-87 16,35 35-32,-35-35-15,53 35 16,-18 0 0,-17 35 15,-18-17-16,35-18 17,0 0-32</inkml:trace>
  <inkml:trace contextRef="#ctx0" brushRef="#br0" timeOffset="168188.98">12400 8696 0,'18'35'15,"17"-35"16,0-35-15,-35 17 0,0-17-1,-17 35 32,-19 35-47,36-17 16,-35 35-16,35 0 15,0 17-15,0-34 16,0-1-16,18-35 16,17 35-16,-17-35 15,17 0-15,0 0 16,-17-17-16,17-19 16,-35 1-16,53 0 15,-53-1-15,35 1 0,-35 18 16,0-19-1,0 54 1,0 0 0,-17 70 15,17-53-31,0-17 16,17-18-1,1 0 16,17-53-15,-35 0 0,0 70-1,0 36 1,0 0 0,0-17-1,36-36 1,-1 0-1,18 0 1,-18-18 0,0 18-16,-35-35 15,18 35-15,-18 17 16,35 19 0,-35-19-16,0 18 0,0 1 15,0-19 1,53-17-1</inkml:trace>
  <inkml:trace contextRef="#ctx0" brushRef="#br0" timeOffset="169973.27">6703 8467 0,'0'-18'16,"0"-35"0,0 18-1,-18 35 1,18-18-16,0-17 16,-35 35-1,-89-35 1,36 35-1,18 0-15,-1 0 16,1 53-16,17-1 0,0 37 16,0 16-1,0-16-15,53 34 0,0 18 16,0-17-16,35-18 16,18-36-16,0-17 15,18-18-15,-36-35 16,18 36-16,0-36 15,0 0-15,-36 0 16,18-18-16,1 18 16,-19-35-1</inkml:trace>
  <inkml:trace contextRef="#ctx0" brushRef="#br0" timeOffset="170514.49">6773 9066 0,'0'-35'32,"0"0"-1,-53 35-15,18 0-16,17 0 15,-17 35-15,0 0 16,35 18-16,-35-17 15,35-1-15,17 0 16,36-35 0,-35 0-1,17 0-15,0-18 16,18-52 0,-53 35-16,18 35 0,-18-36 15,0 54 16,0 17-15,0 1-16,35-19 16,1-17 15</inkml:trace>
  <inkml:trace contextRef="#ctx0" brushRef="#br0" timeOffset="171037.83">6879 9031 0,'0'18'31,"0"35"-31,0 0 16,0 17-16,-17 1 16,17-1-16,0-34 15,0-1-15,0 0 16,17-35-16,-17-18 31,0-17-15,35 0-16,-35-36 15,0-17-15,0 0 16,0-36-16,0 36 16,36 35-1,-19 18-15,19 35 16,-1 0 0,0 0-16,0 35 15,1 1-15,-36-19 16,35 19-16,-35-1 15,0 0 1,0 0 0,-18-35-16,1 0 15,-54 0 1,18 0 0,53 36-16</inkml:trace>
  <inkml:trace contextRef="#ctx0" brushRef="#br0" timeOffset="171383.64">7267 8326 0,'0'17'31,"0"36"-15,35 35-16,-35 36 15,0 17-15,0-18 16,0 1-16,36-54 15,-36-17-15,0-35 16,17-18-16,-17 35 0,0-70 47,0 17-47,0-35 16</inkml:trace>
  <inkml:trace contextRef="#ctx0" brushRef="#br0" timeOffset="171547.48">7285 8731 0,'17'0'16,"36"0"-1,-35 0-15,17 0 16,-17 0-16,17 0 0,18-35 16,0 35-1,-18-35-15,1 35 0,-1 0 16</inkml:trace>
  <inkml:trace contextRef="#ctx0" brushRef="#br0" timeOffset="172418.87">7585 8978 0,'17'0'62,"-17"-17"-46,18 17-1,-18-18 1,0-17 0,0 17-1,-53 18 17,0 53-17,53-35-15,0 34 16,0 19-1,0-18-15,53-53 32,0 0-17,-35 0-15,17-35 16,0-1-16,0 19 16,-35-19-16,36 1 15,-36 18-15,0-19 16,0 89 15,-18-18-31,18-17 16,0 17-1,0 1-15,35-36 32,18-18-17,-17-70 1,-36 70-1,35 18-15,-35-53 16,0 106 15,0-35-15,0 17-16,0 0 16,17 1-1,19-36-15,17 0 16,-36 0-1,54-71 1,-36 36-16,0 0 16,-17 35-16,35 0 15,-53 17 1,35 36-16,-35-18 16,0 18-16,36-17 15,-19-1 1</inkml:trace>
  <inkml:trace contextRef="#ctx0" brushRef="#br0" timeOffset="175478.37">2910 7479 0,'0'-35'0,"0"-1"94,0 19-47,0 70 531,0-18-562,36-35 46,-36-18-15,0 36 16,35 35-48,-35-36 1,18-17-1,-18-35 48,-18 0-47,18 53 46,18-18-46</inkml:trace>
  <inkml:trace contextRef="#ctx0" brushRef="#br0" timeOffset="176432.47">2999 7479 0,'0'-18'15,"-18"71"48,-17 18-48,-1 17-15,1 18 16,-18 0-16,53-54 16,-53 19-16,53-36 15,0 1-15,0-72 47,18-17-31,-18 18-16,35-18 15,-35 0-15,53-17 16,-53-1-16,35 1 16,-35-1-16,36 36 0,-36 0 15,35-1 1,-17 19-16,17 17 31,18 35-15,-53 18-1,35 35-15,-35 0 16,35 18-16,-35-53 16,36 17-16,-36-17 15,0-17-15,35-1 16,-35-17-16,0 17 16</inkml:trace>
  <inkml:trace contextRef="#ctx0" brushRef="#br0" timeOffset="176635.63">2981 7867 0,'18'0'63,"-1"0"-63,36 0 15,0 0 1,-35 0-16,17 0 16</inkml:trace>
  <inkml:trace contextRef="#ctx0" brushRef="#br0" timeOffset="177270.15">3228 7849 0,'35'0'0,"0"0"32,1-35-32,-1 35 15,0-53-15,-17 53 16,17-70-16,0 52 16,-35-17-1,53-1-15,-53 1 0,36 0 16,-36-18-16,0 0 15,0 18-15,0-18 16,0 17-16,0 19 16,-18 17-16,18 70 31,-35 1-15,35 17-16,-36 36 15,36-1-15,0-35 16,0 53-1,0-105-15,0-1 16,0 0 0,36-35-1,17 0 1,-53-35-16,35 35 16,-35-53-16,35 35 0,-35 36 62,53-18-46,-53 53-16,18-53 15,17 0 17,18 0-17</inkml:trace>
  <inkml:trace contextRef="#ctx0" brushRef="#br0" timeOffset="177442.07">3828 7638 0,'0'17'78</inkml:trace>
  <inkml:trace contextRef="#ctx0" brushRef="#br0" timeOffset="178095.86">3757 8061 0,'18'0'16,"-18"-18"-16,35 18 15,-35-35-15,35 0 16,1-1-16,-1 1 16,0 0-16,0 17 15,-17 18-15,17-53 16,-35 124 31,0-36-47,0 0 15,0 1 1,0 17-16,0-71 62,53 18-62,-53-71 16,18 71-16,-18-35 16,35 35-16,-17 0 47,-18 18-47,0 17 15,0 18 1,0-35-16,0-54 47,35 1-32,-35 17-15,35-17 16,1 0 0,-36 70 15,35 0-31,-35-17 15,18 35 1,34-53-16,-16 0 16</inkml:trace>
  <inkml:trace contextRef="#ctx0" brushRef="#br0" timeOffset="178725.75">4392 7955 0,'35'-18'31,"18"-17"-16,-17 0 1,-36 17 0,0-17-1,-18 88 17,18-18-17,0 0-15,0 1 16,0-1-16,0-17 15,35-18 17,0-18-32,18-53 15,-53 54 1,18-18-16,17-1 16,-35 72 15,0-19-16,0 18-15,0 18 16,0-70 47,36-19-63,-1 36 31,-35 36-16,0-1 1,17-35 0,36 0-1</inkml:trace>
  <inkml:trace contextRef="#ctx0" brushRef="#br0" timeOffset="179309.59">4992 7232 0,'0'35'32,"0"18"-17,0 71-15,0-1 16,0-17-16,0-18 16,35-35-16,-35-18 15,0-17 1,35-71 31,-35 18-47,0-18 0,0 0 15,0 18-15,36-18 16,-19 53 0,19-36-1,-1 36-15,-18 0 16,19 0-16,-19 0 15,-17 36-15</inkml:trace>
  <inkml:trace contextRef="#ctx0" brushRef="#br0" timeOffset="182205.83">5450 7796 0,'-17'0'125,"-36"0"-110,0 0 1,18 0 0,35 36-16,-18-1 15,18-17-15,0 34 16,18-52 15,17 0-31,0-17 16,0-18-1,-35 17-15,36-17 0,-1-18 16,-35 88 31,0-17-31,35-18-16,-35 53 15,18-53 1,17 0-1,1-36 17</inkml:trace>
  <inkml:trace contextRef="#ctx0" brushRef="#br0" timeOffset="182631.27">5592 7391 0,'35'70'32,"-35"1"-17,0 17-15,0 0 16,0-35-16,0 18 15,0-18-15,0-36 16,35 18 0,-35-70 31,35 0-32,-35 0-15,0-1 16,0-17-1,18 53-15,17-17 16,18 17 0,-35 0-1,17 0 1,-17 0 0</inkml:trace>
  <inkml:trace contextRef="#ctx0" brushRef="#br0" timeOffset="183098.09">6032 7497 0,'-17'0'31,"-18"17"0,35 1-15,0 17-16,0 0 0,0-17 31,17-18-31,18 0 16,-17 0-1,17 0 1,-35-53-1,0 18-15,-17 35 16,-1 0-16,-35 0 16,0 0-16,18 35 15</inkml:trace>
  <inkml:trace contextRef="#ctx0" brushRef="#br0" timeOffset="186600.29">9737 8625 0,'0'36'125,"0"34"-125,-36 1 16,36-36-16,0 18 0,0 0 15,0-35-15,0-36 63,18-17-48,-18-18-15,0 35 16,0-35-16,0 0 16,0-53-1,0 71-15,-18 35 16,36 0 46,17-18-62,-17 18 16,17 0-16,-35-35 16,71 35-1,-18-35 1,0 35-16,-36 0 15,-17 53 17,0 0-17,0-18-15,0 18 16,0 0-16,0-18 16,0 18-16,0-18 15,0-17-15,0 17 16</inkml:trace>
  <inkml:trace contextRef="#ctx0" brushRef="#br0" timeOffset="187342.23">10072 8855 0,'17'0'31,"19"0"16,-19 0-16,19-36-15,-36 1-16,35 35 15,-35-17-15,0-19 16,-35 36 31,35 36-47,-53-1 15,53-18-15,-18 19 16,18-1-16,0-17 16,0 35-1,35-53 1,1 0-1,-1-36 1,0 1-16,0 17 0,-35-17 16,53 0-1,-53 17-15,0-17 0,0 0 16,0 70 31,0 0-47,0-17 15,0 17-15,0 18 16,18-35-16,-18 17 16,0 0-1,-18-35 32,-17 0-31,17 0-16,-17 0 15,35 18 1,18-18 0</inkml:trace>
  <inkml:trace contextRef="#ctx0" brushRef="#br0" timeOffset="187919.72">10513 8802 0,'0'35'78,"0"-17"-78,0 17 16,0 18 0,0-35-1,35-54 32,-35 19-31,18 17-16,-18-53 15,0 70 32,0 19-31,0 17 0,0-18-1,53-35 1,-36 0-1,36-18 1,-18 18-16,-35-53 16,53 53-16,-53 18 31,0 0-15,0 17-1</inkml:trace>
  <inkml:trace contextRef="#ctx0" brushRef="#br0" timeOffset="188257.65">10866 8961 0,'35'-18'47,"0"-17"-31,-35 17 0,0-17-1,-18 70 16,-17 18-31,35-18 16,-35 124 0,70-159-1,-35 18-15,71-18 16,-36 0-16,53-36 0,-53 1 16</inkml:trace>
  <inkml:trace contextRef="#ctx0" brushRef="#br0" timeOffset="196724.97">8255 9437 0,'-18'0'125,"36"0"203,0 0-312,17 0 15,-35 35-31,35-35 16,-17 0 0,-18 18-1,35-18 1,-17 0-1,17 0 32,0 35-15,-17-35-17,17 0 32,-35 35-47,35-35 16,-17 0 15,-18 18-31,35-18 16,-35 35-1,36 0 1,-19 1-1,19-19 17,-1 36-17,-35-17 17,35-36-32,-35 17 15,18-17 1,-18 35 31,0 1-32</inkml:trace>
  <inkml:trace contextRef="#ctx0" brushRef="#br0" timeOffset="-193072.79">9137 8802 0,'0'17'641,"53"-17"-610,-53 18-31,35-18 16,18 35 0,-18-35-1,1 36 1,-19-36 31,-17 35-32,36-35 1,-19 0 62,-17 18-62,35-18 15,-52 35 125,-18 0-140,-1 0-1,-17-17 1,0 17 0,-17 18-1,35-53 1,35 53-16,-36-53 0,36 35 16,-35-35-1,35 18 1,18-71 93,35 18-93,-36 35-16,-17-35 15,53 35-15,-53-18 16,53 18-16,-53-35 16,35 35-16,-35-18 0,36 18 15,-36-35 17,35 35-32,-35-36 15,18 36 1,-18-17-1,35 17 1,0-35 15,-35-1 79,-35 36-110,35-35 15,-71 0-15,18-1 16,36 36-16,17-35 16,-71 35-16,36 0 15,17 0-15,18 35 16,0 1-16</inkml:trace>
  <inkml:trace contextRef="#ctx0" brushRef="#br0" timeOffset="-167769.44">4674 11183 0,'0'-18'234,"0"1"-218,18-19-1,-18 1 1,35 18-1,-35-19 1,18 36 0,-18-17-16,35-19 15,-35-17 1,53 53 0,-53-52-16,35 34 15,-35-17 16,18 35 1,-18 35 1343,-18 0-1360</inkml:trace>
  <inkml:trace contextRef="#ctx0" brushRef="#br0" timeOffset="-145572.65">15998 16880 0,'-17'0'94,"34"0"93,19 0-187,17 0 16,0 0-16,-18 0 16,0 0-16,0 0 15,-17-35-15,35 35 16,-18 0-1,-52 18 95</inkml:trace>
  <inkml:trace contextRef="#ctx0" brushRef="#br0" timeOffset="-144312.33">15981 17198 0</inkml:trace>
  <inkml:trace contextRef="#ctx0" brushRef="#br0" timeOffset="-139543.18">16069 17286 0,'-35'0'31,"35"-18"157,35 18-188,18 0 16,0 0-16,17 0 15,-17 0-15,-35 0 16,17 0-16,18 0 15,0 0 1,-18 0 0</inkml:trace>
  <inkml:trace contextRef="#ctx0" brushRef="#br0" timeOffset="-112487.66">17268 16316 0,'0'-35'16,"0"70"125,71 36-126,-71 17-15,35 18 16,-35-18-16,53 18 15,-53-18-15,71-18 0,-71-17 16,35-17-16,0-19 16,18-34 15,-53-36-15,71-53-16,-18-18 15,-53 1-15,35-1 16,-35-17-16,0-18 15,35 71-15,-35 35 16,0 89 31,0-19-31</inkml:trace>
  <inkml:trace contextRef="#ctx0" brushRef="#br0" timeOffset="-111732.72">18080 16863 0,'0'-36'32,"-18"36"-1,-17 0-16,0 0 1,35 36-16,-53-19 16,53 19-16,-36 17 0,36 0 15,0-36 1,0 18-16,18 1 16,0-36-1,17 0-15,18-18 16,-18-35-1,-35 18 1,0 17 0,0-17-16,0 0 0,-17 17 15,-19-17 1,72 35 31,-1 0-32,0 0-15,0 0 16,1-53 0,-36 0-1,17 53 1,-17-18-16,0 54 47,0-1-32,0 18-15,0 0 16,0-36-16,36 19 16,-1 17-1,0-53-15,-17 0 32,-18-18-32,0-17 0</inkml:trace>
  <inkml:trace contextRef="#ctx0" brushRef="#br0" timeOffset="-111553.08">18292 16510 0</inkml:trace>
  <inkml:trace contextRef="#ctx0" brushRef="#br0" timeOffset="-111259.31">18309 16951 0,'0'0'0,"18"0"16,52-53 0,-70 18-1,36 17-15,-36-17 16,53 0-16,-18-1 16,0 72-1,-35 16 1,0 19-16,35 0 15,-35-18-15,36-1 16,-36-16-16,35-36 16,0 0-16,18 0 15,18-36-15,35-34 16</inkml:trace>
  <inkml:trace contextRef="#ctx0" brushRef="#br0" timeOffset="-110125.22">17515 17586 0,'-53'-35'15,"18"35"-15,0 0 16,0 17 15,35 19-15,0-1-16,0 0 16,35 18-16,0-18 15,18 18-15,-18 0 16,-17-18-16,17 1 15,1-19-15,-1-17 16,-17 53-16,17-17 16,-35-1-1,0 0 1,-18 0 0,1 1-16,-19-1 0,1-35 15,-18 18-15,18-18 16,-36 0-16,1 0 15,34 0-15,-17 0 16,18 0-16,18 0 16,34-36 15,36 36-31</inkml:trace>
  <inkml:trace contextRef="#ctx0" brushRef="#br0" timeOffset="-109500.49">17745 18027 0,'35'0'32,"-35"-35"-32,18 35 15,-18-53-15,53 17 16,-53 19-16,52-18 0,-52-1 16,0 19-1,36-19-15,-36-17 0,0 18 16,0-18-16,0 18 15,0 17 1,-18 18 0,18 18-16,-35 35 15,35 0-15,0 0 16,-35 17-16,35-17 16,0 18-16,0-1 15,17 1-15,-17-18 16,71-36-16,-36 19 15,36-1-15,-19-35 16,1-18 0,-35-17-1,-18-18 1,35 88 46,-35 1-46,36-36 0,-36 35-16,17-35 15</inkml:trace>
  <inkml:trace contextRef="#ctx0" brushRef="#br0" timeOffset="-109331.95">18292 17886 0</inkml:trace>
  <inkml:trace contextRef="#ctx0" brushRef="#br0" timeOffset="-108845.59">18486 18027 0,'0'-18'0,"-36"18"47,36 18-47,-35 35 16,35 70-16,0-70 16,0-35-16,0 17 15,18-35 1,-1 0-16,19-70 15,-1-1-15,0-17 16,18 17-16,-18-17 16,1-18-16,-36-17 15,35 35-15,-35-18 16,0 53-16,-35-18 16,35 142 15,-36 17-16,36 18-15,0 0 0,0 17 16,18-52-16,-18-18 16,35-18-16,-35-17 15,18-18 1</inkml:trace>
  <inkml:trace contextRef="#ctx0" brushRef="#br0" timeOffset="-108558">18803 18062 0,'35'0'32,"-17"0"-17,17-53 16,-35 18-31,0 0 16,-17 52 15,17 36-15,-36 18-16,36-18 16,0-18-16,0 0 15,18-35-15,17 36 16,1-36-16,34-18 15,36-53-15,35-17 16</inkml:trace>
  <inkml:trace contextRef="#ctx0" brushRef="#br0" timeOffset="-107554.55">20391 17798 0,'0'0'0,"-36"-53"31,36 17-31,-35 36 15,35-17-15,0 70 47,0 53-47,0 17 0,53-35 16,-53 18 0,35-35-16,-35-36 0,35 0 15,1 0 1,-36-52 15,0-18-15,0-36-16,0 0 15,-36-17-15,1-35 16,-53-18-16,0 17 16,0 36-16,70 53 15,71 52 32,0-17-47,17 36 0,1-36 16,-1 0-16,-17 0 15,-17 0-15,17 0 16,-18 0-16,-35-36 16,17 36-16,-17-35 15,0 17 1,0 54 31,0 34-47,0 18 15,0 36-15,71-1 16,-71-17-16,53-35 0,-53-18 16,35-36-16,-35 19 15,36-36 1,-1-36-1,-35 1 1</inkml:trace>
  <inkml:trace contextRef="#ctx0" brushRef="#br0" timeOffset="-107357.58">20990 18097 0,'0'36'16,"0"17"0,36-36-1,-19-17 1</inkml:trace>
  <inkml:trace contextRef="#ctx0" brushRef="#br0" timeOffset="-107170.3">21026 17798 0</inkml:trace>
  <inkml:trace contextRef="#ctx0" brushRef="#br0" timeOffset="-106578.38">21343 17992 0,'35'-36'31,"-35"19"-15,36-19-16,-36 1 15,53 0-15,-53 17 16,52-17-16,-52 0 15,36-1-15,-36 19 16,0-36-16,0 18 16,0-1-16,0-17 15,-18 0-15,-17 18 16,0-18-16,35 18 16,-53 35-16,35 0 31,18 18-31,-35 52 15,35 54-15,0 17 0,0 35 16,0 1 0,0-1-16,0-53 15,0-52-15,17-36 0,-17 1 16,18-36-16,-18 35 16,35-35-1,-35-18 1,36-17-16</inkml:trace>
  <inkml:trace contextRef="#ctx0" brushRef="#br0" timeOffset="-106128.91">21537 18380 0,'53'-18'0,"-53"-17"16,71-18-16,-36 18 16,0-36-16,0-17 15,-35 35-15,53-18 16,-53-34-16,0-1 16,0-18-16,0 1 15,0 35-15,0 17 16,0 53-16,-17 18 15,-1 0 1,18 18 0,-53 35-16,53 17 15,-35 1-15,35 53 16,-53 17-16,53 35 16,0-17-16,-35-36 15,35-35-15,0-35 16,35-17-16,-35-19 15,53 19-15,-36-36 16,-17 35 0,36-35-16,-19 0 15,-17-35 1,36 35-16</inkml:trace>
  <inkml:trace contextRef="#ctx0" brushRef="#br0" timeOffset="-104824.4">21925 18292 0,'18'0'94,"-18"-53"-79,0 35-15,53-35 0,-53 18 16,53-18-16,-53 18 15,35-1-15,-35 1 16,35 35-16,-35-18 16,35 18-1,-17 0 17,-18 36-32,0-1 15,0 0-15,0 0 16,0 1-16,0-19 15,0 19-15,0-54 63,0 0-47,0-17-16,0-18 15,35 18-15,-35 17 16,36 18-16,-19 0 31,19 36 0,-36-19-31,0 18 0,0 1 16,0-19 0,0-52 30,0 17-30,35-17-16,0-18 16,-17 53-1,35 0 1,-53 36 0,35 16-16,-35-16 15,0 17-15,35-18 16,-35-17-16,18-18 0</inkml:trace>
  <inkml:trace contextRef="#ctx0" brushRef="#br0" timeOffset="-103675.36">23036 18009 0,'0'-35'31,"-53"35"16,18-35-32,0 35 1,0 17-16,-1-17 16,1 71-16,35-18 15,-53 0-15,53-18 0,0 18 16,0-18 0,0-17-16,18-18 15,17 0-15,0 0 16,-35-18-1,53-17-15,-53-18 16,53 0-16,-53 18 16,35-18-16,-35 0 15,0 18-15,0 17 16,0 53 15,0 1-15,0 34-16,0-17 0,36-18 15,-36 1 1,17-1-16,19-35 16,-1 0-1,-17-35 1,-18-18-16,52 0 16,-52 18-16,53-18 15,-53 17-15,53 36 16,-53-17-16,18 17 15,17 35 1,-35 18 0,0 17-16,0-52 15,0 17-15,36-35 16,-36 18-16,0-53 47,35-18-32,-35 18-15,53-18 16,-36 17-16,19 36 16,-36-35-16,53 35 15,-53 18-15,35 17 16,-35 18-16,70 17 16,-70-17-16,36 0 15,-36-17-15,35-36 16,-35 17-16,0-34 31</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41:15.405"/>
    </inkml:context>
    <inkml:brush xml:id="br0">
      <inkml:brushProperty name="width" value="0.05292" units="cm"/>
      <inkml:brushProperty name="height" value="0.05292" units="cm"/>
      <inkml:brushProperty name="color" value="#FF0000"/>
    </inkml:brush>
  </inkml:definitions>
  <inkml:trace contextRef="#ctx0" brushRef="#br0">28134 17657 0,'0'0'0,"-35"0"0,-1-36 16,1 36-16,-18-53 0,0 53 15,0-35-15,18 35 16,-18-35-16,-17 35 16,-1 0-16,1 0 15,-54 0-15,36 0 16,17 0-16,-17 0 16,18 0-16,-1 17 15,0-17-15,1 53 16,-1-17-16,1-1 15,-1 35-15,18-34 16,0 17-16,18 0 16,35-18-16,-35-18 15,35 19-15,0 34 16,18-34-16,17-19 16</inkml:trace>
  <inkml:trace contextRef="#ctx0" brushRef="#br0" timeOffset="352.12">28310 18239 0,'-53'0'15,"18"-53"-15,18 17 16,-19 1-16,-17 0 0,0 17 16,-17-17-1,17 0-15,0 35 0</inkml:trace>
  <inkml:trace contextRef="#ctx0" brushRef="#br0" timeOffset="12173.57">3598 8343 0,'-35'0'219,"35"-17"-219,-35 17 15,17 0 1,-17-36 0,0 36-1,17 0 16,-17 0-15,17 0 0,-17 0-1,-18 0 1,35 0 0,-35 0-16,53 18 15,-53-18-15,18 0 16,0 0-1,35 18 1,-53-18-16,35 0 16,-17 0-1,17 0 1,18 35 0,-35-35-16,-18 0 15,53 35 1,-18-35-16,-17 0 15,35 18-15,-53-18 16,53 35 0,-17-35-16,-19 35 15,19-35 1,17 18-16,-36-18 16,36 35-1,-35-35 1,35 18-16,-17 17 15,17 0 1,-36-35 0,36 36-16,-35-36 15,35 53-15,-35 0 16,35-36 0,-18 36-1,18-18 1,0-17-16,-35 35 15,35 0 1,-35 17 0,35-17-1,-36-35 1,36 17-16,0 0 16,-35-35-16,35 36 15,0 17 1,-18-53-16,18 53 15,0-18 1,-35 18-16,35 0 16,0-36-1,0 19 1,-35-36-16,35 35 16,0-17-1,0 17 1,0-18-1,0 19 17,-18-1-1,18-17-15,0 17-1,0 0 1,0-17-1,0 17 1,-35-35 0,35 18-16,0 17 15,0 0 1,0-17 0,-35 17-1,35 18 1,0-35-1,0 17-15,0-17 16,-18-18-16,18 53 16,0 0-1,0-18 1,0 0 0,0 0-1,0-17 1,0 17-1,0 1 1,0-19 0,0 36-1,0-35 1,35 17 0,-35 18-1,35-18 1,-35-17-1,0 17 1,0-17 15,18-18-31,-18 35 16,0 0 15,35-17-15,-35 35-1,0 0 1,36-53-16,-36 35 0,0 0 16,35 1 15,-35-19-15,0 19-1,18-36-15,-18 35 16,0 0-1,35 0 1,-35 1 0,0-19-1,35-17-15,-35 36 0,0-19 32,18-17-32,-18 36 15,0-1-15,35-35 16,-35 17-16,0 36 15,18-53 1,-18 53-16,35-35 16,-35 17-1,35 0 1,-35-17 15,36-18-31,-36 35 16,0 1-1,17-36 1,-17 17 0,35-17-1,1 36 17,-19-1-1,19-35 0,-36 17-15,35-17-1,-17 0 1,17 36 0,0-36 15,-35 35-16,18-35 1,17 35 0,-17-35 15,-18 18-31,53-18 16,-18 35-1,0-35 1,-17 36-1,17-36 1,18 0 0,-53 17-16,18-17 15,17 0 1,-17 0 0,17 0-1,0 0 1,0 0-1,18-17 1,0 17 0,0-18-1,-18 18 1,-35-35-16,53 35 16,0 0-16,-35 0 15,-18-53 1,53 53-16,-18 0 15,18 0 1,-18 0 0,-35-18-16,53 18 15,0 0 1,-53-35-16,53 35 16,-35 0-1,-18-36-15,35 36 16,0-17-1,-17 17-15,-18-35 16,53 35 0,0-53-1,-18 53-15,-35-36 16,53 36-16,-18-35 16,0 17-1,-17-17 1,17-18-1,-35 36 1,36 17 0,-36-36-16,35 1 15,-35 17 1,18 18-16,-18-52 16,35-1-1,-35 0 1,0 35-1,35 18-15,-35-35 16,0-1 0,0-16-1,0-1 1,35 17-16,-35-17 16,0 1-1,0-19 1,0 53-1,0-35 1,0 18-16,0 18 0,0-54 16,0 36-1,0 17 1,0-17-16,0-1 16,0-16-1,0-1 1,-17 53-16,17-36 15,0 1-15,0 0 16,0 17-16,0-35 16,0 0-1,0 18 1,0-18 0,0 36-1,-36-36 1,36 0-1,0 0 1,0 35-16,0-52 16,-35 70-1,35-71-15,0 36 16,0-1-16,0 1 16,-17 0-1,17-18 1,0 0-1,0 18-15,-36-18 16,36 0 0,0 0-1,-35 18 1,35-18 0,0 18-1,-35 17 1,35-17-1,0-1 1,-36 19 0,36-36-1,-17 53 1,17-53-16,0 35 16,-35 18-1,35-35-15,0 0 16,-36 35-16,36-18 15,-17-17 1,17 17 0,-36 18-16,36-35 15,0 0 1,-17 35-16,17-18 16,-36 18-1,36-35 1,-35-1-1,0 19 1,17 17 0,18-36-1,-35 36-15,35-35 16,-18 35-16,-17-17 16,0 17-1,35-36 1,-18 36-16,-17-35 15,-18 35 1,0-53 0,0 53-1,18-18 1,-18 18-16,0 0 16,0 0-16,-18 0 0,-17 0 15,0 0 1,-18 36-16,0 52 15,-35 18-15</inkml:trace>
  <inkml:trace contextRef="#ctx0" brushRef="#br0" timeOffset="39195.18">9384 3845 0,'0'18'234,"0"35"-234,0 0 0,0 17 16,53 18-16,-53 18 15,0-53-15,0 18 16,0-18-16,0-36 15,0 19 1,0-89 47,0 17-63,0-34 15,0-1-15,-35-17 16,35 0-16,0-18 15,0 53-15,0-17 16,0 17-16,0 17 16,17-34-16,-17-1 15,53 18 1,-53 18-16,53 35 0,-53-35 16,35 35-16,-35-35 15,18 35-15,52 0 16,-34 35-1,-1 18-15,-35-36 16,18 19-16,-18-1 0,0-17 16,0 17-1,35-35-15,-35 53 0,0-36 16,-35 36 0,-1-17-1,1-1 1,-35-35-16,-1 53 0,0-53 15,1 35 1,70 0 47,35-35-48,0 36-15,18-1 0,-17 18 16,17 0-1,-1 0-15,-16 0 0,34 35 16,-70-53 0,53 0-16,-18 18 15,-35-70 79</inkml:trace>
  <inkml:trace contextRef="#ctx0" brushRef="#br0" timeOffset="40512.56">10125 4269 0,'0'-36'31,"0"54"126,0 70-142,0-70-15,0 35 16,0 17-16,0-34 15,35-1-15,-35 0 16,18-35 0,17 0 15,0 0-15</inkml:trace>
  <inkml:trace contextRef="#ctx0" brushRef="#br0" timeOffset="40794.99">10195 4039 0,'18'0'110</inkml:trace>
  <inkml:trace contextRef="#ctx0" brushRef="#br0" timeOffset="47461.44">10742 4039 0,'53'0'156,"-18"0"-156,18 0 16,0 0-16,-18 0 16,1 0-16,-19 0 15,36 0 1,-18 0 15</inkml:trace>
  <inkml:trace contextRef="#ctx0" brushRef="#br0" timeOffset="47877.01">10795 4286 0,'0'36'0,"35"-36"62,1 0-62,16 0 16,-16 0-16,-19 0 16,19 0-16,-19 0 15,36 0 1,-18 0-1</inkml:trace>
  <inkml:trace contextRef="#ctx0" brushRef="#br0" timeOffset="50251.07">11747 3863 0,'0'-18'16,"-52"18"109,16 36-110,1-19-15,17 18 16,18 1-16,-35-19 16,35 36-16,0 0 15,0-35-15,0 35 0,0 0 16,0-18-16,18 18 15,-1-18-15,19 0 16,-1 1 0,0-36-16,-17 0 0,35 17 15,0-17-15,-18 0 16,18 0-16,0 0 16,0-35-16,-18 35 15,18-53-15,0 18 16,-18 0-16,0-1 15,-35 19-15,36-36 16,-36 0-16,35 0 0,-35 18 16,0-18-1,0 0-15,0 18 0,-18-36 16,18 18-16,-53 18 16,36 0-16,-19 35 15,1-36-15,0 36 16,-18 0-16,0 0 15,18 0-15,-18 36 16,0-19-16,0 36 16,0-18-16,18 18 15,17-17-15,18 16 16,0 1 0,0 0-16</inkml:trace>
  <inkml:trace contextRef="#ctx0" brushRef="#br0" timeOffset="58812.24">13441 3739 0,'0'71'93,"35"0"-93,-35 17 16,0-53-16,0 53 0,0-35 16,0-18-1,0-17-15,0-53 47,0 17-31,-18-35-16,-17 0 15,-18-17-15,0-18 16,0 17-16,18 36 16,35 17-16,0-17 15,0 17 1,53 18-16,0-53 15,18 18 1,-1 0-16,-35 35 0,18-36 16,0 36-1,-18 0-15,1 0 16,17 0 0,-18 0-1</inkml:trace>
  <inkml:trace contextRef="#ctx0" brushRef="#br0" timeOffset="59140.32">13035 4374 0,'35'0'31,"-17"0"-31,35 0 16,0 0-16,0 0 0,53-17 16,-53 17-16,-1-35 15,1 35-15,-35 0 16,17 0 15</inkml:trace>
  <inkml:trace contextRef="#ctx0" brushRef="#br0" timeOffset="59709.49">13758 4163 0,'0'0'16,"0"-36"-1,-35 36 32,35 36-47,-53-36 16,53 53-16,0 0 15,0-18 1,18-35 0,17 0-1,-17-35 1,17-1-16,0 1 0,1 0 16,-1-18-16,-35-18 15,53 1-15,-53-1 16,35 1-16,-35-1 15,0 36-15,0 0 16,18 35-16,-18 52 47,0 19-47,0-18 16,0 35-16,0 18 0,0-53 15,0 17-15,0-34 16,0-19-16,0 19 31</inkml:trace>
  <inkml:trace contextRef="#ctx0" brushRef="#br0" timeOffset="60039.94">14023 4233 0,'35'0'16,"-17"0"15,17 0-15,-35-35-16,0 0 31,0 70 16,0 18-32,0-18-15,0 1 16,0 16-16,35 1 16,18-53-1,0 0-15,-18-35 16,1-18-16</inkml:trace>
  <inkml:trace contextRef="#ctx0" brushRef="#br0" timeOffset="60212.9">14358 3581 0,'0'0'0,"0"17"15,0 19 1,-35-36-16,35 35 0,0 0 31</inkml:trace>
  <inkml:trace contextRef="#ctx0" brushRef="#br0" timeOffset="60955.9">14817 4163 0,'-36'0'62,"1"0"-31,0 0-15,-36 0 0,36 35-16,-18 18 15,53-18 1,0 1-16,0-1 16,0 0-1,18-35 1,-1 0-16,19 0 15,-36-35-15,53 0 16,-53 17-16,0-17 16,0 70 31,0 0-47,35 0 15,-35 1-15,17 17 16,36-53-1,-17 0 1,-19 0-16,19-36 16,-36 1-16</inkml:trace>
  <inkml:trace contextRef="#ctx0" brushRef="#br0" timeOffset="61372.75">14922 4216 0,'36'0'15,"-36"-18"-15,35-17 16,0-1-16,1-16 16,-1-19-16,0 0 15,-35 1-15,35 17 0,-35-18 16,0-17-16,0 35 15,0-17-15,-17-1 16,-18 18-16,-1 18 16,1 35-1,0 0 1,35 71-16,-36-1 16,36 54-16,0 52 15,0 71-15,0 0 16,0 0-16,0-53 15,36-35-15,-36-71 0,35-35 16,-35-18-16,35-35 16,-35-35 15,0 17-15</inkml:trace>
  <inkml:trace contextRef="#ctx0" brushRef="#br0" timeOffset="63040.42">9313 5574 0,'0'35'47,"0"53"-32,0 36-15,0-1 16,0-17-16,0 18 16,0-36-16,0-35 15,0-18-15,0-53 47,0-35-31,0 1-16,0-37 0,0-17 15,0 18-15,0-53 16,0 0 0,0-18-16,36 36 0,-1 52 15,-35 1-15,53 17 16,0 18 0,0 35-1,-36 17-15,19 18 16,-36 18-16,35-17 15,-35 34-15,0 1 0,-18-18 16,18-18 0,-70 18-16,34 0 0,-17-18 15,18 0-15,18-35 16,-19 0-16,19 0 16,34 53 30,19-35-30,16 35-16,1 0 16,71 105-1,-124-122 1,53-36-16,-53 17 0,17-17 31,19-17-15</inkml:trace>
  <inkml:trace contextRef="#ctx0" brushRef="#br0" timeOffset="63362.87">9842 5962 0,'0'-35'16,"0"17"-1,0-17 1,-17 88 31,17 0-32,0-36-15,0 18 16,17 18 0,54-53-1,-53 0-15,17 0 16,-17 0-16</inkml:trace>
  <inkml:trace contextRef="#ctx0" brushRef="#br0" timeOffset="63743.87">10160 5909 0,'-35'-35'15,"-1"35"1,19 0-1,17 17-15,0 19 16,0-1-16,0 18 16,35-53 15,-35-18-15,18 18-1,-18 18 32,35-18-47,-35 17 16,35-17-16,-35 36 15,36-36-15,-1 0 16,-18 0-16,19-18 16</inkml:trace>
  <inkml:trace contextRef="#ctx0" brushRef="#br0" timeOffset="64284.71">10354 5838 0,'0'-17'15,"53"-18"-15,-53-1 16,53 1-16,-18-18 0,-35 0 15,53 0 1,-53 36-16,35-36 16,-35-53-1,0 71-15,-17-1 0,-19 36 32,1 53-17,35 18-15,-35-1 16,35 19-16,0 34 15,0-35-15,0 0 16,0 1-16,17-19 16,-17-17-16,124 0 31,-89-53-15,1-18-16,-36-17 15,52 17-15,-52-17 16,18 35-16,17 18 47,-35-1-47,36 36 15,-1-53 1,-17 0 15,17-53-15,-35 36-16</inkml:trace>
  <inkml:trace contextRef="#ctx0" brushRef="#br0" timeOffset="64464.23">10901 5644 0</inkml:trace>
  <inkml:trace contextRef="#ctx0" brushRef="#br0" timeOffset="64811.93">10901 5380 0,'0'35'16,"0"-17"-16,0 35 15,35 17-15,-35 18 16,0 36-16,53-36 16,-53-17-16,0-1 15,18-35-15,-18 1 16,0-72 15,35-16-15,-35-1-16,0 0 15,35 17-15,-35 1 16,35 35-16,-35-35 16,18 35-16,17 0 15,-17 0 1,17 0-1</inkml:trace>
  <inkml:trace contextRef="#ctx0" brushRef="#br0" timeOffset="65140.27">11236 5944 0,'0'0'0,"18"0"47,-1-35-31,-17 0 0,36 35-16,-36-18 15,-18 18 16,18 35-31,0-17 0,0 17 16,0-17 0,0 17-16,0 0 15,18-35 1,17 0-16,-18 0 16,19-35-16,-1 0 15</inkml:trace>
  <inkml:trace contextRef="#ctx0" brushRef="#br0" timeOffset="65280.89">11677 5221 0,'-35'71'16,"-1"-71"-1,36 35-15,0-17 16</inkml:trace>
  <inkml:trace contextRef="#ctx0" brushRef="#br0" timeOffset="66503.8">12418 5521 0,'0'-18'15,"0"89"32,0 17-47,0 0 16,-18-17-16,18-1 0,0-17 16,0-35-1,0 17-15,0-52 47,-18-36-31,18 17-16,0-34 15,0-36-15,0-53 16,0 18-16,0-18 16,0 18-16,18 18 15,17 17-15,1 35 16,-1 18-16,0 18 0,18 18 31,-35 17-31,17 0 0,0 35 16,-35 18-16,53 17 15,-53-17 1,0 35-16,-17-17 0,-19 0 16,1-19-16,0-16 15,-18-1-15,0 0 16,18-35-16,-18 36 15,17-36-15,19 0 16,-18 0 0,52 0 15,36 70-15,18-17-16,-18 35 0,0-35 15,-18-18-15,0 36 16,0-18-16,-35 0 15,36-18-15,-36-17 16,0-54 47</inkml:trace>
  <inkml:trace contextRef="#ctx0" brushRef="#br0" timeOffset="66735.98">12947 5697 0,'0'53'31,"35"-17"-31,-35 16 15,0-34-15,18 17 16,17 18 0,0-53-1,1-17 1,-36-19-16</inkml:trace>
  <inkml:trace contextRef="#ctx0" brushRef="#br0" timeOffset="66916.07">13088 5503 0</inkml:trace>
  <inkml:trace contextRef="#ctx0" brushRef="#br0" timeOffset="67742.33">13899 5098 0,'0'-36'15,"-17"142"48,-54-18-48,18 71-15,-17 35 16,-36 18-16,35-18 16,36-71-16,35 1 15,0-71-15,0 0 16,0-18-16,0-53 62,0-35-46,0 36-16</inkml:trace>
  <inkml:trace contextRef="#ctx0" brushRef="#br0" timeOffset="68213.75">13388 5821 0,'0'-18'62,"18"18"1,52 0-63,18 0 15,0 0-15,1 0 0,-19-35 16,1 35 0,-18 0-16,-36 0 0</inkml:trace>
  <inkml:trace contextRef="#ctx0" brushRef="#br0" timeOffset="68984.31">13423 5574 0,'18'0'94,"35"0"-94,17 0 15,1 0-15,-1 0 16,-17 0-16,0 0 0,-17 0 16,-19 0-16,18 0 15</inkml:trace>
  <inkml:trace contextRef="#ctx0" brushRef="#br0" timeOffset="69654.75">14517 5274 0,'0'-53'15,"-53"71"16,18 17-31,-18 18 16,0 53-16,-18 0 16,71-1-16,-35 37 15,35-54-15,0-35 16,35 0-16,0-18 16,18-35-16,18 0 15,0 0-15,-19 0 16,1 0-16,0-53 15,0 0-15,-18 0 0,1 18 16,-36-18 0,35-18-16,-35 1 0,0 17 15,-53-18-15,0 18 16,-35 0-16,35 53 16,-17 0-1,17 0-15,0 36 0,0-1 16</inkml:trace>
  <inkml:trace contextRef="#ctx0" brushRef="#br0" timeOffset="78931.67">864 8220 0,'0'17'172,"0"1"-156,0 35-1,0-35-15,0 17 16,0 18 0,0-18-1,0 18 1,0-18-1,0-17 1,0 17 0,0-17-16,0 35 31,0-18-15,0-17-1,0 35 1,0-18-1,0-18 1,0 36 0,0-35-1,0 35 1,0-18 0,0-17-1,0 35 1,0-18-1,0-17 1,0 17 0,18-35-1,-18 18 1,0 17 0,0 0 15,0-17-16,35 17 17,-35 0-17,0-17-15,0 17 16,0 1 0,0-1 15,0 18-31,0-36 15,35 36 1,-35 0 0,0-35-1,0 35 1,36 0 0,-36 0-1,0-18 1,0 0-16,0-17 15,0 17-15,0 36 16,0-54 0,0 19-16,0-1 15,0-18 1,0 19-16,17-1 0,-17-17 16,0 17-16,0-17 15,0 17-15,0 0 16,0-17-16,0 17 15,36 18-15,-36-35 16,0 17-16,0-18 16,0 19-16,0-1 0,0-17 15,35 17-15,-35 0 16,0-17-16,0 17 16,0-17-16,0 17 15,0 18-15,0-18 16,35 1-16,-35-1 15,0-18-15,0 19 16,0-1-16,0 18 16,0 0-16,36 0 15,-36-18-15,0 18 16,0 0-16,0-18 16,35 18-16,-35 0 15,0-18-15,0 18 0,0 0 16,0-18-1,0 18-15,35 0 16,-35 0-16,0-18 0,0 18 16,0 0-16,0-17 15,0 16-15,18 1 16,-18-17-16,0 17 16,0 17-16,0-17 15,0-18-15,0 18 16,0 0-16,0-18 15,35 18-15,-35 0 16,0-17-16,0 16 16,0-16-16,0-1 0,0 18 15,0 0-15,0-18 16,0 18-16,35 0 16,-35-18-16,0 18 15,0 0-15,0-18 16,0 18-16,0 0 15,36 0-15,-36 0 16,0 18-16,0-19 16,0-16-16,0 17 15,0 0-15,0-1 16,0 19-16,0-18 16,0 0-16,0-18 15,0 18-15,35 0 16,-35-18-16,0 36 0,0-1 15,35 1-15,-35-18 16,0 0-16,0 0 16,0 0-16,35-18 15,-35 0-15,0 18 16,18-53 0,-18-35 30,-18-89-30</inkml:trace>
  <inkml:trace contextRef="#ctx0" brushRef="#br0" timeOffset="86870.2">882 8237 0,'0'-17'0,"18"-19"141,17 36-126,0 0-15,0 0 16,-17-35-16,17 35 16,1 0-16,-19-35 15,19 35-15,-1 0 16,-18 0-16,19 0 0,-1-18 15,-17 18-15,17 0 16,-17 0-16,17 0 16,18 0-1,-18 0 1,18 0 0,-18 0-16,-17 0 15,17 0-15,-17 0 16,17 0-16,18 0 15,-18 0 1,18 0 0,0 0-1,-35 0 1,17 0 0,-17 0-1,17 0 1,0 0-1,0 0 1,-35-35-16,36 35 16,-19 0-1,19 0 17,-1 0-32,-17 0 31,17-35-16,0 35-15,0 0 32,1 0-32,17 0 15,-36 0 1,19 0-16,-19 0 16,18 0-16,1 0 15,-19 0-15,19 0 16,-19 0-16,19 0 15,-1 0-15,-18 0 16,19 0-16,-19 0 16,19 0-16,-1 0 15,-17 0-15,34 0 16,-16 0-16,17 0 16,-36 0-1,36 0 1,0 17-1,-18-17 1,18 0 0,0 0-1,-17 0 1,16 0 0,1 0-1,-17 0 1,-1 36-16,0-36 15,-17 0-15,17 0 16,0 0-16,-17 0 16,17 0-16,-17 0 15,17 0-15,1 0 16,-1 0 0,18 0-1,-18 0-15,-17 0 16,17 0-16,-17 0 15,34 0 1,-16 0-16,-19 0 16,36 0-16,-53 35 15,53-35-15,-35 0 16,35 0 0,-36 0-16,19 0 15,17 0 1,-18 0-1,0 0-15,0 0 16,-17 0-16,17 0 16,-17 0-16,35 0 15,-18 0 17,-17 0 61,17 0-61,0 0-17,18 0 1,-17 0-1,-19 0-15,18 0 16,-35-18 140,36 18-109,-19 0-31,19 0 15,-36-35-15,35 35-1,18 0 1,-18 0 15,-35 18 110,0 17-126,0-17 1,0 34 0,0 19-1,0-18 1,0 0 0,0 0-16,0-36 15,0 36 1,-17-53-1,17 36 1,0-19-16,0 18 16,0-17 15,0 17-15,0 1-1,0-1 1,0 18-1,0-35 1,0 17-16,0 0 31,0-17-31,0 35 16,0-18 0,0-17-16,0 17 15,0-18-15,0 19 16,0-1-16,0-17 15,0 17-15,-36 0 16,36-17-16,0 17 16,0-17-16,0 17 15,0 0-15,0-17 16,0 17-16,0-17 16,0 17-16,0 0 15,0-17-15,0 17 16,0-17-16,0 35 0,0 0 15,0-18-15,0 18 16,0 0-16,0-35 16,0 17-16,0-18 15,18 19-15,-18-1 16,0-17-16,0 17 16,0 0-16,0-17 15,0 17-15,0-17 16,0 35-16,0-18 15,0-17-15,0 17 16,0 0-16,0-17 16,0 17-16,0-17 15,0 35-15,0-18 0,0-17 16,0 17-16,0 0 16,35 18-16,-35 0 15,0 0-15,0-18 16,0 18-16,0 0 15,0-18-15,0 18 16,0 0-16,0-18 16,0 18-16,0 0 15,0-18-15,0 18 16,0 0-16,0-17 16,0 17-16,0-1 0,0-34 15,0 35 1,35-18-16,-35 1 0,0 16 15,0 1-15,0-17 16,0 17-16,0-1 16,0-16-16,0 17 15,0 0-15,0-18 16,0 18-16,36-18 16,-36 18-16,0-18 15,0 18-15,0-35 16,0 35-16,0 0 15,0-36-15,0 36 16,0 0-16,0-18 0,0 18 16,0 0-16,0-17 15,0-1-15,0 0 16,0-17-16,0 17 16,0-17-16,17 17 15,-17 0-15,0-17 16,0 17-16,0 0 15,0-17-15,0 17 16,0-17-16,0 17 16,0 18-1,0-35-15,36 52 16,-36-34 0,0-19-16,0 19 0,0-1 15,0-18 1,0 19-16,0-19 0,0 19 15,0-1 1,0-17-16,0 34 16,0-16-16,0-19 15,0 19-15,0-19 16,0 19-16,0-1 16,0-18-16,0 19 15,0-1 1,0 36-1,0-36-15,0 18 16,0 0 0,0-18-16,0-17 0,0 17 15,0 0-15,0-17 16,0 17-16,0-17 16,0 17-16,0 0 15,0-17-15,0 17 16,0-17-16,0 17 15,0 0-15,0-17 16,35 17-16,-35 1 16,0-19-16,0 19 15,0-19-15,0 18 16,0 1-16,0-1 16,0 0-16,0 1 15,0 16 1,0 1-1,0-35 17,0 17-17,0 1 17,0-19-17,0 18 1,0-17-1,0 17 1,0 1 15,0-19-31,0 36 16,0-35 0,0 17-16,0 0 15,0-17 1,0 17 31,0-17-16,-18 17-15,18 1-1,0-19 16,0 18 32,-17-35-16,-19 0 0,1 0-32,17 0 1,-17 0 15,18 0 0,-19 0-15,1 0 15,35-17-31,-18 17 16,-17 0 15,17 0 16,-17 0-16,0 0-15,17 0 0,-17 0 15,17 0-16,-17 0 1,-18 0 0,18 0-1,0 0-15,-18 0 16,35 0 0,-17 0-1,17 0 1,-17 0-1,0 0 1,-1 0 0,1 0-1,17 0 1,-17 0 0,0 0-1,-1 0 1,-16 17-1,16-17-15,19 0 16,-19 0-16,1 36 16,17-36-16,-17 0 15,0 35-15,17-35 16,-17 0-16,17 0 16,-17 35-16,-18-35 15,0 0-15,36 0 16,-36 0-16,17 18 15,19-18-15,-19 0 0,19 0 16,-18 0 0,-1 0-16,19 0 0,-36 0 15,0 0 1,35 0-16,-17 0 0,17 0 16,-17 35-16,0-35 15,-1 0 1,1 0-16,-18 0 15,36 0 1,-36 0 0,0 0-1,35 0-15,-35 0 16,0 0 0,18 0-1,-18 0 1,0 0-1,36 0-15,-19 0 16,19 0-16,-19 0 16,1 0-16,17-35 15,-17 35-15,0 0 16,17 0-16,-35 0 16,53-35-1,-35 35-15,0 0 16,-1-36-1,19 36 1,-18 0 0,35-17-16,-36 17 15,19 0 17,17-36-32,-36 36 15,19 0 32,17-17-16,-36 17-15,1 0 0,35-35-1,-17 35 1,-19 0-16,36-36 15,-17 36-15,-19-17 16,1 17 0,17 0 15,-17 0 0,35-36-15,-35 36-1,17 0 79,-17 0-78,17 0-1,-17 0 1,0 0 0,17 0 31,-17 0 109,35-35-156,0 17 31,-35-17 0,35 0-31,0 17 32,0-17-17,0 17 16,0-17 1,0 0-17,-18 35 1,18-18 0,0-17-1,0 17 16,-35-17-15,35 0 0,0 17-1,0-35 1,-36 18 0,36 17-1,0-17 16,0 0 63,0 17-31,0-17-32,0 17 0,0-17-15,0 0-1,0 17 17,0-17 15,-35-18 62</inkml:trace>
  <inkml:trace contextRef="#ctx0" brushRef="#br0" timeOffset="92939.93">1605 6985 0,'-18'0'203,"1"0"-188,-18 0 1,17 0-16,-17 18 16,-1-18-16,-17 53 15,36-18-15,-18-18 16,-1 19-16,1-1 15,35 18-15,-53 0 16,53 0-16,0 17 16,0-17-16,0 0 15,0 18-15,35-18 0,1 0 16,17-18-16,-1-35 16,-16 35-16,-1-35 15,18 0-15,-18 0 16,18-35-16,0-18 15,0 0-15,0-18 16</inkml:trace>
  <inkml:trace contextRef="#ctx0" brushRef="#br0" timeOffset="93677.57">1887 7408 0,'0'-35'0,"-17"35"0,-19 0 31,1 18-15,35 17-16,-17 18 15,17-18 1,0-17-16,0 17 15,0 0 1,35-35 0,0 0 15,-35-35-31,35 0 16,-35 17-16,53-17 0,-53 0 15,36-1-15,-1 36 31,-18 0-15,-17 18 0,36-18-1,-36 35-15,0-17 32,17-18 30,-17-35-62,36 35 16,-36-36-16,35 36 15,-17 18 1,-18 17 0,35 1-16,0-1 15,0-35 1,1 0-1</inkml:trace>
  <inkml:trace contextRef="#ctx0" brushRef="#br0" timeOffset="94286.65">2364 7338 0,'0'0'0,"0"53"31,0 0-15,0-18-16,0 0 16,0 0-1,17-35-15,19 0 16,-1-35-1,-35 0-15,53-18 16,-53 18-16,53-36 16,-53 18-16,35-17 0,-35-1 15,0-17-15,0 0 16,0 17-16,0 106 47,0 36-47,0-18 15,0 35-15,0 18 16,0-18-16,0-17 16,35-36-16,-35 0 15,53 1-15,-18-1 16,-17-35 0,-18-18-16,53-17 15,-53 17 1,35-17-16,-35 0 0,18 35 15,17 0 17,0 17-17,-35 19 1,18-36-16,17 0 31,1-18-15</inkml:trace>
  <inkml:trace contextRef="#ctx0" brushRef="#br0" timeOffset="94457.54">3034 6932 0</inkml:trace>
  <inkml:trace contextRef="#ctx0" brushRef="#br0" timeOffset="94877.2">3104 6597 0,'0'35'32,"0"36"-32,0 17 15,71 71-15,-71 17 16,71 0-16,-71-17 15,52-35-15,-52-54 16,36-34-16,-36-1 16,35-35-16,-35-18 15,0-17 1,0-18-16,0-18 16,0-17-16,-18 0 15,18 0-15,0 35 16,0 18-16,0 17 31,53 18-15,18 0-1,-54 0 1,19-35-16,-1 35 16</inkml:trace>
  <inkml:trace contextRef="#ctx0" brushRef="#br0" timeOffset="95101.69">3634 7302 0,'0'71'16,"0"-53"-1,0 35-15,17 0 16,-17-36-16,18-17 0,-18 35 16,53-35-1,-18-17-15,-35-18 0</inkml:trace>
  <inkml:trace contextRef="#ctx0" brushRef="#br0" timeOffset="95269.21">3739 6967 0,'0'0'0</inkml:trace>
  <inkml:trace contextRef="#ctx0" brushRef="#br0" timeOffset="96361.65">4286 7285 0,'-53'-35'16,"18"35"-1,-18 35 1,53 0-16,-53 36 16,53-18-16,-35-18 0,35 18 15,0-71 32,53-35-31,-18 0-16,0 18 15,-17 17-15,17-17 16,1 0-16,-1 0 16,0 35-1,0 17 16,-35 18-31,0-17 16,0 17-16,-17 1 0,17-19 31,0-52 1,0 0-17,35-1-15,-35 19 16,53-18-16,-53-1 15,53 36-15,-53-17 16,18 17-16,-18 17 16,35 19-1,-35 16-15,0-16 16,0-19-16,0 36 16,35-53-1,0 0 1,1-17-16,-1-19 15,0 1-15,-35 17 16,53-17-16,-53 0 16,18 17-16,17 18 31,0 0-15,-35 53-1,0-18-15,0-17 16,18 17-16,-18 1 15,0-54 17,35-17-17,-35-1-15,36-16 16,-36-1-16,35 17 16,0 19-1,-17 17 1,-18 53-1,35 0-15,-35-18 16,35 0-16,1 18 16,-1-53-1,0 0 1</inkml:trace>
  <inkml:trace contextRef="#ctx0" brushRef="#br0" timeOffset="97270.72">5380 7126 0,'0'35'0,"35"-52"47,-35-1-31,35 18-1,-35-53-15,0 0 16,0 36 0,-17 17 15,17 35-15,-36 0-1,36 18-15,0 18 16,0-18-16,0 17 15,0-17-15,0-35 0,36 17 16,34-35 0,-52 0-16,17 0 15,1-35-15,-1 17 16,-35-35-16,53 0 16,-53 0-16,0 18 15,17-18-15,-17 18 16,-17 88 31,17 0-47,0 0 0,0-18 15,0 18 1,0-18-16,17-17 16,36-18-1,-53-18 1,53-17-16,-53-18 15,35 0-15,-35 18 16,18-1-16,-18 89 47,0-35-47,35 17 16,-35 0-16,36-35 0,-36 18 15,17-18-15,36 0 16,0-35-1,-18-18 1,-17 18-16,35-1 16,0 54-1,-53 17 1,35-17-16,-35 17 16,0 18-1</inkml:trace>
  <inkml:trace contextRef="#ctx0" brushRef="#br0" timeOffset="109223.77">1782 15575 0,'-53'0'63,"0"0"-48,0 18 1,35-18 0,-17 53-16,0-53 15,-18 70-15,17-34 16,19-1-16,-19 18 15,36 17-15,-35 1 16,35 17-16,-70 35 0,70 1 16,0-1-16,0 1 15,35-54-15,53 19 16,-17-54-16,17-35 16,0 0-16,0 0 15,-17 0-15,-1 0 16,-17-35-16,-17-1 15,-19 1-15,-17 17 16,35-17 0,-35 0-16,0 17 0,0-17 15,0 0-15,0 17 16,-35-17-16,18 35 16,-19-35-16,1 35 15,53 17 16,17-17-15,0 0 0,0 0-1</inkml:trace>
  <inkml:trace contextRef="#ctx0" brushRef="#br0" timeOffset="109689.71">2170 16439 0,'0'-17'63,"17"17"-63,-17-18 31,-35 36 47,35 17-62,0 0-16,0-17 16,0 17-16,18 1 15,-1-36 1,36 0-1,-53-18 1,53-17-16</inkml:trace>
  <inkml:trace contextRef="#ctx0" brushRef="#br0" timeOffset="109876.07">2346 15946 0,'0'17'16,"-35"1"-1,35 17-15,0 0 16,0 18 0,-36-17-16</inkml:trace>
  <inkml:trace contextRef="#ctx0" brushRef="#br0" timeOffset="110370.67">2258 16545 0,'35'-35'47,"-35"0"-31,53-1-16,-53 19 0,53-18 15,-53-1-15,18 36 16,-18 36 31,0-1-32,35-18-15,-35 19 16,0-19 0,0-34 31,0-19-47,35 1 15,-35 18-15,35 17 0,-35-53 16,36 53-16,-1 35 31,-35 0-31,0 0 16,35 1-16,-35-1 15,0-17-15,18-18 16,17 0 0</inkml:trace>
  <inkml:trace contextRef="#ctx0" brushRef="#br0" timeOffset="110702.87">2752 16369 0,'0'0'0,"17"0"78,-17-18-62,0 1 0,0 34 31,0 19-47,0-19 0,0 54 15,0-18-15,0 0 16,36-53-1,-1 0 1,0-18-16,0-35 16</inkml:trace>
  <inkml:trace contextRef="#ctx0" brushRef="#br0" timeOffset="110867.67">2946 15822 0,'0'35'16,"-18"1"0,18-1-16,0-17 15,0 34 1</inkml:trace>
  <inkml:trace contextRef="#ctx0" brushRef="#br0" timeOffset="111180.87">2999 16563 0,'17'-35'31,"-17"-18"-31,53 0 16,-53 18-16,53-1 15,-53 1-15,53 35 16,-35 0 0,-18 18-1,0 17 1,0 18-16,0 0 16,0-18-16,0 18 15,0-18-15,35 0 16,18-35-1,-18-52 1</inkml:trace>
  <inkml:trace contextRef="#ctx0" brushRef="#br0" timeOffset="111669.72">3510 16263 0,'0'-18'31,"-35"18"-31,0-35 16,-18 53 15,53 35-31,-36 17 0,36 1 15,0-36-15,0 0 16,36 1 0,-1-36-16,-17 0 15,17-36-15,0 1 16,-35-18-16,53 18 16,-53-18-16,35 0 15,-35 35-15,0-17 16,0 53-1,0 17 1,0 18-16,0 18 16,0-36-1,36 18-15,-36-18 16,17-17 0,19-36-1,-36-17 1,35-18-16,-35 18 15</inkml:trace>
  <inkml:trace contextRef="#ctx0" brushRef="#br0" timeOffset="111933.43">3687 15487 0,'0'35'15,"0"18"1,35 18-16,-35 17 16,0 18-16,53 52 15,-53-34-15,0-36 16,0-17-16,35-1 16,-35-34-16,0-19 15,18-17 1,-18-53 15</inkml:trace>
  <inkml:trace contextRef="#ctx0" brushRef="#br0" timeOffset="112096">3810 16069 0,'0'-35'0,"18"35"16,35 0-1,-36-36 1,18 36-16,18-35 16,0 35-16,-17-35 15,-1 35-15</inkml:trace>
  <inkml:trace contextRef="#ctx0" brushRef="#br0" timeOffset="113034.3">4022 16369 0,'17'0'31,"-17"-18"-31,18-17 16,-18 17-1,35 18 1,-35-35-16,0 17 16,-17 18 15,-19 53 0,36-17-31,0 34 0,0 1 16,18-36-16,-18 0 15,53-35-15,-18 0 16,-17 0-16,17 0 16,-17 0-16,-18-35 15,53 0 1,-53-18-16,35 0 0,-35 18 16,0-1-16,0 1 15,0 17 1,0 54-1,0-1 1,0 18-16,0-18 16,0-17-16,35 17 15,-17-35 1,17-35 0,-35 0-1,35-1-15,-35 19 16,0-19-16,0 19 15,0 87 17,0-34-17,0 16-15,0 1 16,0-35-16,36 17 16,-1-35-1,-35-35 1,53-18-16,-53 18 15,88-53 1,-70 52-16,35 1 16,-18 53-1,-35-1-15,35 36 16,-35 18-16,0-18 16,35-18-16,-35 0 15,18-35 1</inkml:trace>
  <inkml:trace contextRef="#ctx0" brushRef="#br0" timeOffset="129506.98">19068 3775 0,'0'0'0,"0"53"235,0 0-220,0-36-15,0 54 16,0-36 0,-18-35-16,18 53 0,0-18 15,0 36 1,0-54-16,0 19 16,0-1-16,0-17 15,0 17-15,0-17 16,0 17-16,0 0 15,0-17-15,0 17 16,0 0 0,18 1-16,-18-1 15,0 18 1,0-18 0,0 18-16,35 0 31,-35-18-31,0 0 15,0 18 1,0-17 0,0 17-1,18-53 1,-18 52-16,0-16 16,0-1-1,0 18 1,0-35-1,0 17 1,0-18-16,0 36 16,0-17-1,0-1-15,0 0 16,0 18 0,0-18-1,0 18 1,0-35-16,0 35 15,0 0 1,0-36 0,0 19-1,35-1 1,-35-17 0,0 35-1,0-1 1,0 1-1,0 0 1,0 18 0,0-36-16,0 0 15,35 18 1,-35-17-16,0-1 16,0 18-16,0 0 15,0-18-15,0 0 16,0-17-16,0 17 15,0 0 1,35-35-16,-35 18 16,0-53 31,0-36-47</inkml:trace>
  <inkml:trace contextRef="#ctx0" brushRef="#br0" timeOffset="130661.67">18979 3528 0,'0'0'0,"18"0"31,-18 70 63,-35 1-94,35-1 0,-35 1 16,35-53-16,0 17 15,0-17 1,0-54 31,0 19-32,0-36-15,0 0 16,17-18-16,-17 36 16,0-18-16,35 18 0,-17 35 62,17 17-62,-35 19 16,53-1-16,-53 18 15,53 17-15,-18-17 16,1-17-16,-1-1 16,0 0-1,-35 0 1,0 1 15,-53-36-15,-17 0-16,-1 0 15,18 0-15,0 0 0,18 0 16,18 35 0</inkml:trace>
  <inkml:trace contextRef="#ctx0" brushRef="#br0" timeOffset="131522.84">17709 4692 0,'0'-53'0,"0"35"15,0-17 1,0 70 31,0 54-47,71 34 15,-71-35-15,71 71 0,-36-36 16,-35-34-16,53-36 16,-18-18-16,-17-35 15,17 0-15,0 0 16,0-18-1,1-88 1,17 1-16,-53 16 16,53-16-16,-53 52 15,0-18-15,0 36 16,0 70 15,-18 18-31</inkml:trace>
  <inkml:trace contextRef="#ctx0" brushRef="#br0" timeOffset="131884.6">18292 5221 0,'17'0'31,"-17"53"-15,0-18 0,35-35-1,-35 36-15,18-36 32</inkml:trace>
  <inkml:trace contextRef="#ctx0" brushRef="#br0" timeOffset="132087.75">18397 5062 0,'0'-35'46,"0"53"1</inkml:trace>
  <inkml:trace contextRef="#ctx0" brushRef="#br0" timeOffset="132537.81">18433 5380 0,'17'0'16,"-17"-18"0,36-17-1,-36 0-15,35 17 0,0-35 16,-35 71 31,0 17-32,18-35-15,-18 53 16,0-71 46,0-35-46,35 53 0,-35-17-16,18 17 15,17 0 1,0 0 0,-35 35-16,18-35 15,-18 35 1</inkml:trace>
  <inkml:trace contextRef="#ctx0" brushRef="#br0" timeOffset="135530.01">19015 3140 0,'0'-18'78,"17"18"-63,1 0 1,17-35 0,18 35-16,0 0 15,-18-35-15,36 35 16,-1 0-16,1-36 16,17 36-16,0 0 15,1 0-15,-1-53 16,-35 53-16,17 0 15,1 0-15,-1 0 16,-17 0-16,18 0 16,-1 0-16,1-35 15,0 35-15,-19 0 16,19 0-16,0-35 16,-19 35-16,-16 0 0,17 0 15,0 0 1,-18 0-16,0 0 0,0 0 15,-17 0 1,17 0 31,-35 53 328,0 17-359,0-34-16,0 16 15,0 1-15,0-35 16,0 17-1</inkml:trace>
  <inkml:trace contextRef="#ctx0" brushRef="#br0" timeOffset="136249.34">20726 3298 0,'53'-35'110,"17"35"-95,54-35 1,-71 35-16,-1 0 16,1-35-16,-35 35 15,17 0-15,-17 0 16</inkml:trace>
  <inkml:trace contextRef="#ctx0" brushRef="#br0" timeOffset="137531.79">20832 3334 0,'0'17'125,"0"19"-125,0-19 16,17 54-16,-17-1 16,0 107-1,35-107-15,-35 1 16,36-18-16,-36 0 15,35-36-15,-35 19 16,35-36 0,-35 35 46,18-17-15,35-18 187,-18 0-218,0-18-16,18 18 16,-17 0-16,-19 0 15,18 0-15,1 0 16,-36-18-16,17 18 16,-17-35 124,0-36-124,0 36-16,0-18 15,0-17-15,-17-18 16,17-1-16,-53 19 16,53 17-16,-35 18 15,35 17-15,0-17 0,0-1 16,-36 36-16,36-35 16,0-18-1,-17 0 1,17 36-1,0 52 48,0-17-32</inkml:trace>
  <inkml:trace contextRef="#ctx0" brushRef="#br0" timeOffset="139797.84">21272 4269 0,'-35'0'62,"35"-36"32,-35 36-78,35-17 15,0 70 94,0 0-125,0-18 16,0 35-16,0 1 15,0-18-15,0 17 16,18-17-16,-18 0 15,0-35-15,35 17 16,-35-53 78</inkml:trace>
  <inkml:trace contextRef="#ctx0" brushRef="#br0" timeOffset="140479.04">21008 4957 0,'35'0'78,"0"-18"-62,-17 18-16,17 0 16,1 0-16,-19 0 0,36 0 15,0 0-15,-18 0 16,1 0-16,-1-35 16,-17 35-16,17 0 15</inkml:trace>
  <inkml:trace contextRef="#ctx0" brushRef="#br0" timeOffset="142677.71">21078 5062 0,'0'0'0,"-17"0"110,17-17-79,0 34 31,0 19-62,0 17 16,0 17-16,17 18 16,-17 36-16,0-36 15,0 0-15,0 0 0,36 18 16,-36-35-1,0-36-15,0 0 0,0-17 16,35-18-16,-35 53 16,0-18-1,0-17 1,18-18 125,35 0-126,-36 0-15,18 0 16,1 0-16,-19 0 15,19 0-15,-19 0 16,19 0-16,-1 0 16,0 0-1,0 0 32,-35-36-16,36 36-15,-36-52-16,0 34 16,0-17-16,35-18 15,-35 0-15,0-18 16,0-17-16,0-35 16,-35-1-16,35 1 15,-36-1-15,36 36 16,-35 35-16,35 18 15,0 17 1,0 53 93,-35-35-109</inkml:trace>
  <inkml:trace contextRef="#ctx0" brushRef="#br0" timeOffset="143430.07">21361 6209 0,'0'-35'16,"0"-1"-16,17 72 63,-17-1-48,0 0-15,36 36 16,-36 35-16,0-1 15,53 54-15,-53 0 16,0 70 0,0-141-16,0-17 15,0-18-15,17-53 0,-17 17 16,0-34 31,0-54-32,0 36-15</inkml:trace>
  <inkml:trace contextRef="#ctx0" brushRef="#br0" timeOffset="144648.31">19438 7355 0,'0'0'0,"0"18"16,-18-18-1,-17 0 1,17 0 31,18 35-16,53-35 0,0 0-31,0 0 0,18 0 16,-1 0-16,-17 0 15,71 0-15,-1 0 16,18 0-16,-17-17 16,35 17-16,-36-53 15,-35 53-15,0 0 16,1 0-16,16-36 16,-16 36-16,-1 0 15,-18 0-15,1 0 16,17-35-16,0 35 15,-17 0-15,-1 0 16,-34-35-16,17 35 16,0 0-16,-18 0 0,0 0 15,0 0-15,-17 0 16,17 0-16,18 0 16,-35 0-1,-18-35 1,35 35-1,-53-18 79</inkml:trace>
  <inkml:trace contextRef="#ctx0" brushRef="#br0" timeOffset="147327.6">21731 5433 0,'0'17'63,"18"19"-63,-18 17 16,0-18-16,0 35 15,0-17-15,0-17 16,0 17-16,0-18 15,35-35-15,-35 17 16,0-34 31,0-18-31,0-18-16,0 17 0,0-34 15,0-18 1,0-1-16,0 1 15,0 53-15,0-18 16,18 53 0,17 0-1,-17 0 1,17 18 0,-35 17-1,0-17-15,0 34 16,0-16-1,0-19 17,-18-17-17,-17 36-15,0-36 0,17 0 16,18 17 46,0 36-46,0-17-16,53-1 16,-53-18-16,53 19 15,-18 17 1,0-18 0,-35-17-1</inkml:trace>
  <inkml:trace contextRef="#ctx0" brushRef="#br0" timeOffset="147627.81">22190 5715 0,'-18'0'0,"18"-35"16,-18 35-16,-17 17 31,35 1-31,0 17 15,0 18-15,0-35 16,18-18-16,-18 53 16,35-53-1,36 0-15,-36 0 16,0 0-16,0-53 16,1 18-16</inkml:trace>
  <inkml:trace contextRef="#ctx0" brushRef="#br0" timeOffset="148880.34">21608 4551 0,'35'0'141,"18"0"-141,17 0 15,19 0-15,34-35 16,1 35-16,-19 0 15,1-36-15,-18 36 16,1 0-16,-19 0 16,1 0-16,-1-35 15,18 35-15,-17 0 16,-36 0-16,18 0 16,-18 0-16,1 0 15,-1 0 1,-35 18 78,-35-18-94</inkml:trace>
  <inkml:trace contextRef="#ctx0" brushRef="#br0" timeOffset="149939.46">23019 4992 0,'0'35'110,"0"36"-110,0-18 0,17 52 15,-17 1-15,0 18 16,53 34-16,-53 19 16,36-18-16,-36 35 15,0-18-15,52-17 16,-52-1-16,36 89 31,-36-158-31,0-36 0,0-1 16,0-16-16,35-1 15,-35-17-15,0 35 16,0-71 31,0 0-32,0-35-15,0 18 16</inkml:trace>
  <inkml:trace contextRef="#ctx0" brushRef="#br0" timeOffset="151040">22860 5151 0,'0'-36'16,"35"36"0,-35-35-16,0 17 31,0-17-31,0-18 16,0 36-1,0-19 1,0 89 31,0 18-32,0-1-15,-17-17 16,17 18-16,-36-18 16,36-18-16,0-17 0,18-89 62,-18 18-62,35 0 16,-35 18-16,36-18 15,-36-18-15,0 54 16,35 17-16,-35-35 16,17 35 15,-17-36-31,36 36 15,-19 0 1,19 18-16,-1 17 31,-35 0-15,0-17 0,35 17-16,-35 18 15,0-35 1,0 17-1,-35 0 1,-18-35 0,35 36-16,-17-36 15,0 0-15,17 0 16,-17 0 0,53 0 15,-18 17-31</inkml:trace>
  <inkml:trace contextRef="#ctx0" brushRef="#br0" timeOffset="151901.54">23424 5486 0,'0'-36'15,"0"72"32,0-1-31,0 53-16,0 0 15,36 18-15,-36-35 16,0-36-16,35 0 0,-35 1 16,35-36-1,-17 0-15,17 0 31,36-194-15,-18 123 0,-53 0-16,35 1 0,-35-18 15,0 17-15,0 53 16,35-34 0,-35 87 15</inkml:trace>
  <inkml:trace contextRef="#ctx0" brushRef="#br0" timeOffset="152728.16">23918 5838 0,'0'0'0,"-17"0"46,-19 36-30,36-1 0,0 0-16,0 18 0,0-18 15,18 1 1,0-36 0,17 0-1,0-18 1,-35-17-16,0 0 15,36 17-15,-36-17 16,0-1-16,0 19 0,-18 17 16,36 0 46,-1 0-46,18 0-1,1-53 1,-36 18 0,0 70 15,0 0-15,0-17-16,0 17 15,0-17-15,0 35 16,17-53-16,19 0 15,17-18 1,-53 0 0,52-17-16,-52 0 15,18-1-15,-18 72 47,0 17-31,0-18-16,35 0 15,-35 0-15,36-35 16,-36 18-16,17-18 16,19 0-16,-36-35 15,35 0 1</inkml:trace>
  <inkml:trace contextRef="#ctx0" brushRef="#br0" timeOffset="153123.72">24447 5345 0,'0'0'0,"0"35"31,0 35-15,0-17-16,0 36 0,0-1 16,36 0-16,-36-35 15,0-18-15,0 0 16,35-35 0,-35-35 15,0 0-31,53 0 15,-53 17-15,53-17 16,-35 35-16,17-36 16,0 36-16,0 0 15,1 0-15,-19 0 0,19 0 16,16 0 0</inkml:trace>
  <inkml:trace contextRef="#ctx0" brushRef="#br0" timeOffset="154631.41">20867 7479 0,'0'-35'31,"0"17"31,0 71-15,0-18-47,0 18 16,0 0-16,0-35 15,0 17-15,0-17 16,0 17-16,0-70 63,53-1-63</inkml:trace>
  <inkml:trace contextRef="#ctx0" brushRef="#br0" timeOffset="155681.96">20567 7867 0,'-18'0'16,"-17"0"-1,0 0 1,52 0 93,72 0-93,-19 0-1,18-71-15,36 36 16,17-35-16,-53 17 16,18-18-16,0 36 15,-53 35 1,-36 0-16,-17-18 62</inkml:trace>
  <inkml:trace contextRef="#ctx0" brushRef="#br0" timeOffset="156920.6">20637 7885 0,'0'35'16,"0"-18"46,-35-17-46,35 36-16,0-19 31,-17-17-31,17 36 172,-36 17-157,36-18 1,-53 53-16,18-17 0,0-1 16,35-17-1,-53-18-15,53 1 0,0-54 47,0 0-31,0-17-16,35 0 15</inkml:trace>
  <inkml:trace contextRef="#ctx0" brushRef="#br0" timeOffset="157227.79">20814 7867 0,'18'0'15</inkml:trace>
  <inkml:trace contextRef="#ctx0" brushRef="#br0" timeOffset="157454.57">20832 7867 0,'0'35'63,"-18"36"-48,18-36 1,-35-17-16,35 17 16,-36 0-16,36-17 0,-35-18 15,35 53 1,0-88 15,18 17-15</inkml:trace>
  <inkml:trace contextRef="#ctx0" brushRef="#br0" timeOffset="157820.43">21114 7761 0,'0'35'31,"-18"1"-15,18-1-16,0 18 16,-35 0-16,35-18 15,0-17-15,0 17 16,0 0 0</inkml:trace>
  <inkml:trace contextRef="#ctx0" brushRef="#br0" timeOffset="158120.63">21449 7691 0,'0'17'16,"0"18"0,0 1-1,0-1-15,0 36 16,-18-1-16,18 1 15,-35-18-15,35-36 16,0 19-16,-35-1 31,35-70 1</inkml:trace>
  <inkml:trace contextRef="#ctx0" brushRef="#br0" timeOffset="163934.79">21572 3369 0,'0'0'0,"0"-35"140,0 70-93,0 0-31,0 1-16,0 16 16,0 19-16,0-18 15,0 18-15,0-19 16,18-16-16,-18-1 15,35-35 17,-35-35-1,0-18-31,0 18 16,0-36-16,0-17 15,0 0-15,0-1 16,0 19-16,53 17 15,-53 35-15,35-17 16,-17 0 0,17 35-1,18 0 1,-17 35 0,-36-17-16,0 17 15,0 0-15,0-17 0,0 35 16,-18-18-1,18-17-15,-88 17 16,70 18-16,-17-53 16,0 0-16,17 35 15,-17-35-15,-1-18 32,72 54 14,-1 17-46,0-18 16,0 0-16,-17 1 0,17-1 16,18 18-1,-17-36 1,-36-52 46</inkml:trace>
  <inkml:trace contextRef="#ctx0" brushRef="#br0" timeOffset="164350.07">22013 3739 0,'0'-17'32,"36"17"-1,-36-53-16,35 53-15,-35-35 16,0-1 0,0 1-1,-35 35 17,-1 18-32,1 17 15,35 0-15,-18 1 16,18-1-16,0-18 15,0 19-15,18-36 16,-18 35-16,53-35 16,-35 0-16,17 0 15,0 35-15</inkml:trace>
  <inkml:trace contextRef="#ctx0" brushRef="#br0" timeOffset="164869.44">22366 3616 0,'0'0'0,"0"-35"15,-35 35-15,0 0 32,-1 53-17,36 0-15,0-1 16,-17-16-16,17-19 16,53-34 15,-53-1-16,52-17-15,-52 0 16,36 35-16,-36-71 16,35 53-1,-35 54 17,0 34-32,0 18 15,0 1-15,0-1 16,35 18-16,-35-36 0,0-35 15,36 1-15,-36-1 16,0-53 31</inkml:trace>
  <inkml:trace contextRef="#ctx0" brushRef="#br0" timeOffset="171653.09">26335 3316 0,'0'53'391,"0"-18"-376,0 36-15,0-1 0,0 19 16,0 34-16,0-17 16,-35-36-16,35 1 15,0-18-15,0-35 16,0 17-1,0-70 64,0 17-79,0-35 15,0-35-15,-36-36 0,36-17 16,0 18-1,0-1-15,0 1 0,0 52 16,36 36-16,-36 0 16,35-1-16,18 1 15,17 35 1,-34 0 0,-19 0-16,19 0 15,-36 35-15,52 1 16,-52-19-16,18 72 31,-18-54-31,0 0 16,-35 0-16,0-17 15,-1-18-15,19 53 16,-19-53-16,1 0 16,17 35-16,-17-35 0,0 0 15,35-17-15,-18 17 16,18 35 46,18 18-62,-18-18 16,70 36-16,-34-1 16,-1 1-16,0-1 15,1 1-15,-1-1 16,-35-17-16,53 0 0,-53-35 15,35 17-15,-35 18 16,-18-53 62</inkml:trace>
  <inkml:trace contextRef="#ctx0" brushRef="#br0" timeOffset="172156.54">26829 4057 0,'0'-18'78,"35"18"-78,-35-35 15,35 0 1,-35-1 0,0 1-1,-17 35 16,-54 35-15,71 1 0,-35-1-16,35-17 15,0 17-15,0 0 16,17-35 0,-17 35-16,18-35 0,53 36 15,-36-36 1</inkml:trace>
  <inkml:trace contextRef="#ctx0" brushRef="#br0" timeOffset="172749.01">27234 3933 0,'0'-35'0,"0"0"15,-17 35 1,-18 0-1,-1 35 1,36 18-16,-35 0 16,35-35-16,0 17 15,0-17 1,18-18 0,35 0-1,-1 0 1,-52-53-1,18 17-15,-18 1 16,0 53 31,0 35-47,0 17 16,0 36-16,-18 18 15,18-36-15,0-18 0,0 1 16,0-18-16,0-36 15,0 19 1,0-72 31</inkml:trace>
  <inkml:trace contextRef="#ctx0" brushRef="#br0" timeOffset="173501.31">27693 3757 0,'53'0'125,"-18"18"-110,36-18-15,-1 0 16,1 0-16,-36 35 16,0-35-16,1 0 15,-54 0 63,-52 0-62,52 0 0</inkml:trace>
  <inkml:trace contextRef="#ctx0" brushRef="#br0" timeOffset="173797.86">27622 4075 0,'0'35'15,"36"-35"1,17 35-1,0-35-15,0 0 16,-18 0-16,18 0 16,0 0-16,-18 0 15,0 0-15,-70 0 63,17 0-63,-17 0 15</inkml:trace>
  <inkml:trace contextRef="#ctx0" brushRef="#br0" timeOffset="177440">28434 3457 0,'0'-35'0,"0"88"125,0 35-125,0 36 15,0 17-15,0 35 16,0-53-16,0-34 16,0-19-16,0 1 15,0-54-15,0 19 16,0-72 31,35 1-47,-35 0 15,0-36-15,0 1 0,0-18 16,0-36-16,0-17 16,0 53-16,0 17 15,0 1-15,0 34 16,35-17-16,-35 1 15,71 16-15,-36 19 16,-17 17-16,17-53 16,18 53-1,-35 0 1,-18 17-16,35 36 16,-35 0-16,0 0 15,0-18-15,0 1 0,-35 17 16,17-36-1,-17 19-15,0-1 0,17-35 16,-17 53-16,-1-53 16,1 0-16,17 0 15,-17 0 1,35-18 0,35 53 30,18 36-46,-17 17 16,17-17-16,-36-36 16,18 35-16,1-17 15,-36-17-15,53-1 16,-18 18-16</inkml:trace>
  <inkml:trace contextRef="#ctx0" brushRef="#br0" timeOffset="177682.34">28875 4216 0,'0'35'15,"35"0"1,-35-17-16,0 35 16,0-36-1,35-17 16</inkml:trace>
  <inkml:trace contextRef="#ctx0" brushRef="#br0" timeOffset="177877.83">28981 3969 0,'-18'0'15</inkml:trace>
  <inkml:trace contextRef="#ctx0" brushRef="#br0" timeOffset="178351.86">29333 3845 0,'0'0'0,"0"71"47,0 35-31,0-18-16,0-35 16,0 17-16,0-17 15,0-35-15,0 17 16,0 0-1,0-52 32</inkml:trace>
  <inkml:trace contextRef="#ctx0" brushRef="#br0" timeOffset="178540.08">29263 4180 0,'18'0'31,"-1"0"-31,18 0 16,18 0 0,-35 0-16,17 0 15,-17 0-15,17 0 16,0 0-16</inkml:trace>
  <inkml:trace contextRef="#ctx0" brushRef="#br0" timeOffset="179535.54">29669 3616 0,'0'0'0,"0"18"46,0 35-46,0 35 16,0 18-16,0-1 16,0 19-16,0-36 15,0-53-15,0-17 16,0 17 0,0-70 30,0 0-46,0-36 16,0-35-16,0-17 16,0-1-1,35-211 1,-35 265-16,53-1 16,-18 18-16,18 0 15,0 0-15,0 18 16,-36 35-16,19-35 15,-1 35-15,36 70 16,-71-17 0,52 18-16,-52 17 15,0-17-15,-35 70 16,0-71 0,-18-17-16,0 0 0,-17 0 15,17-18-15,0-35 16,0 36-16,35-36 15,-17 0-15,0-18 16,35-35 0,35 53 31,0 0-47,0 35 15,1 18-15,-19 18 0,19-18 16,-1 35-1,18-18-15,-36-17 16,-17 0-16,53-35 0,-53 17 16,36 0-16,-36-17 15</inkml:trace>
  <inkml:trace contextRef="#ctx0" brushRef="#br0" timeOffset="179753.43">30304 4233 0,'0'0'0,"0"71"15,0-36-15,0 18 16,0 0-16,0-35 16,0 35-1,0-36 1</inkml:trace>
  <inkml:trace contextRef="#ctx0" brushRef="#br0" timeOffset="191354.4">26123 6368 0,'-17'0'31,"17"70"125,35 54-140,-35-1-16,0-17 16,0 53-16,35-53 15,-35-54-15,53 1 16,-18-17-16,-35-1 15,18-35-15,17 0 16,18-88 0,0 17-1,18-35-15,-1-52 16,-35 34-16,18 1 16,-17-18-16,-1 52 15,-35 19-15,35 17 16,-35 35-1,35 18 32,-35 36-31</inkml:trace>
  <inkml:trace contextRef="#ctx0" brushRef="#br0" timeOffset="192027.14">26758 7073 0,'-17'0'125,"17"18"-125,-18 17 16,18 18-16,0 0 15,0-35-15,0 34 16,53-52 15,0 0-15,-53-52-1,35 16-15,-35 19 16,35-36-16,-35 17 0,0 19 16,0-18-16,-17-1 15,-36 36 1,17 0 0,-16 0-1,52 36-15</inkml:trace>
  <inkml:trace contextRef="#ctx0" brushRef="#br0" timeOffset="192475.58">27005 7179 0,'0'18'46,"0"17"-46,0-17 16,0 17-16,35 18 16,-17-53 15,35 0 0,-53-36-15,53 1-16,-53 18 15,18-19-15,-18 1 32</inkml:trace>
  <inkml:trace contextRef="#ctx0" brushRef="#br0" timeOffset="193025.3">27393 6756 0,'0'17'31,"0"36"-15,0 18-16,0-1 15,0 36-15,0-18 16,0-17-16,0-53 16,0 17-16,0-53 47,35-35-32,-35 18-15,0-36 16,0 19-16,0 34 15,18 18 1,17-35 0,1 35-1,-19 0 1,19 0 15</inkml:trace>
  <inkml:trace contextRef="#ctx0" brushRef="#br0" timeOffset="193331.48">27799 7003 0,'35'0'16,"18"0"-1,-18 0 1,-35-36-16,36 36 15</inkml:trace>
  <inkml:trace contextRef="#ctx0" brushRef="#br0" timeOffset="193515.41">27764 7179 0,'0'35'0,"53"-35"32,-18 0-17,-18 0-15,19-17 16,17 17 0,-36 0-1</inkml:trace>
  <inkml:trace contextRef="#ctx0" brushRef="#br0" timeOffset="196715.55">28557 6597 0,'0'-35'16,"0"17"46,0-17-46,0 17 15,0 53 63,0 36-79,0 17-15,-17 36 16,17 34-16,0-17 16,0-17-16,0-36 15,0 0-15,0-35 16,17-53-1,19 0 1,-1-53 0,35-53-16,-17 18 15,18-18-15,-36-17 16,18-18-16,-18 17 0,1 36 16,-36 18-16,53 34 15,-71 54 48</inkml:trace>
  <inkml:trace contextRef="#ctx0" brushRef="#br0" timeOffset="197255.27">28875 7373 0,'0'35'31,"0"-17"-16,0 35 1,0-35 0,35-18 15,-35-53-15</inkml:trace>
  <inkml:trace contextRef="#ctx0" brushRef="#br0" timeOffset="197452.26">28998 7073 0,'0'-35'0,"0"53"94</inkml:trace>
  <inkml:trace contextRef="#ctx0" brushRef="#br0" timeOffset="198053.93">29016 7461 0,'35'-17'47,"1"-19"-31,-1 1-1,-18 17 1,-17 54 46,0-19-62,0 19 16,0-1-16,0-17 16,0-54 30,36 1-30,-36 0-16,35 35 0,-35-36 16,35 36-16,-17 0 31,17 0-15,-35 36-1</inkml:trace>
  <inkml:trace contextRef="#ctx0" brushRef="#br0" timeOffset="200403.87">30145 6756 0,'0'-18'0,"0"-17"15,0 70 48,0 18-48,0 35-15,0 18 16,-18-18-16,18-17 16,0-1-16,0-34 15,0 16 1,0-104 31,0 16-47,0-17 0,0-17 15,0-18 1,0-18-16,0-18 0,0 36 16,0 18-16,0 17 15,0 17-15,53 19 16,-18 17-1,-17 0-15,17 0 16,18 0 0,-35 35-1,-18-17-15,0 17 16,0 0-16,0-17 16,0 52-16,-53-34 15,35-1-15,-35-35 16,0 35-16,1-35 15,16 0-15,1 0 16,17 0-16,18 18 63,18 17-63,35 0 15,17 71 1,-34-70-16,-1 16 15,-17-16-15,-18-1 16,35-35-16,-35 35 16,35 1-1,-35-72 32</inkml:trace>
  <inkml:trace contextRef="#ctx0" brushRef="#br0" timeOffset="200734.07">30656 7073 0,'-17'0'47,"-19"0"-31,19 35-16,17 1 15,-35-19-15,35 19 16,0-1-16,35 0 15,0-35 1,-17 0-16,17 35 16,0-35-16,-17 0 0,17 0 15,0-17-15</inkml:trace>
  <inkml:trace contextRef="#ctx0" brushRef="#br0" timeOffset="201550.92">29774 7585 0,'-35'0'15,"70"17"48,36-17-47,17 0-16,36 0 15,17 0-15,0 0 16,18 0-16,17 0 15,-35 0-15,18 0 16,-71 0-16,0 0 16,-35 0-16,-35 0 0,-71 0 93,0 0-93</inkml:trace>
  <inkml:trace contextRef="#ctx0" brushRef="#br0" timeOffset="202609.51">28963 8484 0,'0'36'94,"0"-1"-79,0 18-15,0 0 16,0-18-16,0 0 16,0 18-1,0-88 32,0 0-31,0-1-16,0-34 15,0-1-15,0 1 16,0-1-16,0 1 16,35 17-16,-35 0 0,53 17 15,-53 19-15,53 17 16,-53-35-16,35 35 16,18 0-1,-17 17-15,-1-17 16,-35 53-16,35-53 15,-35 35-15,0 18 16,0 18 0,-17-36-1,-72 18 1,36-53-16,1 35 16,16-35-16,-17 0 0,18 0 15,17 0 1,36 36 15,0-36-15,17 52-16,0-16 15,1-19-15,-19 19 16,-17-1-16,53-35 16,-53 35-16,35-35 15,-35 36 1,0-54 46,36 18-46</inkml:trace>
  <inkml:trace contextRef="#ctx0" brushRef="#br0" timeOffset="202953.69">29563 8590 0,'0'-35'16,"-18"35"15,0 0-15,18 35-1,-52 0-15,52-17 16,0 17-16,0 1 16,35-1-1,18-35 1,0 0-16,-18 0 15,18 0-15,-18-35 16,0-1-16,-17 1 16,-18 17-16</inkml:trace>
  <inkml:trace contextRef="#ctx0" brushRef="#br0" timeOffset="203375.9">29933 8343 0,'0'-17'16,"18"17"-16,-18 35 63,35 18-48,-35 0-15,0 0 16,0 35-1,0-35-15,0-18 16,0-70 47</inkml:trace>
  <inkml:trace contextRef="#ctx0" brushRef="#br0" timeOffset="203549.71">29933 8467 0,'18'0'31,"17"0"-15,-17 0-16,17 0 15,-17 0-15,35 0 0,-1 0 16,1 0-16,0-36 15</inkml:trace>
  <inkml:trace contextRef="#ctx0" brushRef="#br0" timeOffset="204581.5">30745 8096 0,'0'53'63,"0"18"-63,0-18 15,-36 52-15,36-52 16,0 18-16,-17-18 16,17-36-16,0 19 15,0-72 32,0 19-31,0-36-16,0-18 15,0-17-15,0 0 16,0 0-16,0 17 16,0 36-16,0-18 15,35 18-15,0-1 16,0 36-16,-17-52 0,17 52 16,1 0-1,-19 0-15,19 0 0,17 70 16,-53-52-1,0 17-15,0-17 16,0 17-16,-36 0 16,1 1-16,17-19 15,-35 18-15,0-35 16,1 36-16,16-36 16,1 0-16,0 0 15,35 53 32,35-18-47,0-17 16,1 34-16,-36-16 0,52 17 15,-52-36-15,36 19 16,-36-1 0,17-35-16,36-18 78,-17 18-78</inkml:trace>
  <inkml:trace contextRef="#ctx0" brushRef="#br0" timeOffset="204927.44">31080 8467 0,'17'0'32,"19"-18"-17,-36 0 16,-36 18 16,36 36-47,-17-1 0,17 0 16,0-17-16,0 17 16,17 18-1,1-53-15,17 0 16,1 0-16,16 0 15,-16 0-15</inkml:trace>
  <inkml:trace contextRef="#ctx0" brushRef="#br0" timeOffset="205416.2">31468 8537 0,'0'-35'16,"0"17"0,17 18-16,-17-53 15,-35 53 17,-35 36-17,34 69 1,19-87-16,17 17 15,0 18 1,17-53-16,54 0 16,-36 0-16,-17-35 15,17 35-15,-35-53 16,35 53-16,-35-53 16,0 106 30,-35 35-46,35 71 16,-35 17-16,35 1 16,0-18-16,0-54 15,0-34-15,0-18 16,0-88 15,0 17-15,17-35-16</inkml:trace>
  <inkml:trace contextRef="#ctx0" brushRef="#br0" timeOffset="210474.72">26088 2222 0,'-35'0'94,"17"0"-79,-35 0 1,53 18-16,-35-18 16,35 53-16,-53-18 15,53-17-15,-18 35 16,18 0-16,-35-18 15,35-17-15,0 17 16,-35 0-16,35-17 16,0 35-1,0-36-15,0 19 0,0-1 16,-36 0-16,36 18 16,0 18-16,-35-1 15,35-34-15,0 17 16,0-1-16,0-16 15,0 17-15,0 0 16,0-18-16,0 18 16,18 17-16,-18 1 15,35-18-15,-35-18 16,53 18-16,-53-18 16,53 1-16,-53-19 15,53 36-15,-53 0 0,35 18 16,-35-1-1,0 18-15,0-35 16,0 18-16,0-18 0,0-36 16,0 19-1,-18-36-15,-17 0 47,18 0-31,-36 0-1,53 17 1,-36-17 0,36 36 15,0-1 203,18 0-202,-18 0-32,0 1 15,35-1-15,-35 18 16,0 0-16,0-18 15,0 18-15,36 17 16,-36 1-16,0 0 16,-18-1-16,18 18 15,-53 36-15,0 35 0,18-36 16,-18 1 0,18 17-16,-18-18 0,17 1 15,1 34-15,-35 1 16,17-18-16,-18 18 15,36 35-15,-18-18 16,18 1-16,-18-36 16,53-35-16,-71 35 15,71-53-15,0 0 16,0 0-16,0-17 16,0-1-16,18-17 15,-18-17-15,53-1 0,-53 0 16,35-17-1,0 35-15,-17-53 16,17 0 0,18-53-16,18-53 15,-18-53-15</inkml:trace>
  <inkml:trace contextRef="#ctx0" brushRef="#br0" timeOffset="212682.12">19562 10372 0,'0'-36'16,"0"19"0,0 87 62,17 54-63,36 17-15,-53 35 0,71 18 16,-71-53 0,35-35-16,-35-35 0,53-36 15,0-17 1,-36-18-1,19 0-15,-1-53 16,18-18-16,17-35 16,-17-17-16,18-36 15,-1 0-15,-34 36 16,17-1 0,-53 142 30,0 17-30</inkml:trace>
  <inkml:trace contextRef="#ctx0" brushRef="#br0" timeOffset="213192.06">20479 11201 0,'0'-18'0,"0"0"31,-36 18-15,1 18 15,35 0-31,-35 35 16,35 0-16,0-36 15,0 36-15,18-53 16,34 0 0,-52-35-1,53 0-15,-53 17 16,53-17-16,-53-1 16,0 19-16,0-19 15,0-17 1,-35 53-1,0 0-15,17 36 16</inkml:trace>
  <inkml:trace contextRef="#ctx0" brushRef="#br0" timeOffset="213537.1">20602 11218 0,'0'36'15,"0"-19"-15,0 19 16,0-1-16,18-35 15,-18 35-15,35-35 16,18 0-16,-18 0 16,-35-18-1,53-17-15,-53 0 16,0 0 0,0-1-1</inkml:trace>
  <inkml:trace contextRef="#ctx0" brushRef="#br0" timeOffset="213955.6">21026 10866 0,'0'0'0,"0"52"16,0 1-16,0 18 16,0-18-16,0 17 15,0-17-15,0 0 16,0-35-1,0-53 17,35-1-32,-35 1 15,0-18-15,17 18 16,-17 0-16,36 35 16,-36-53-1,35 53-15,-17 0 16,35 0-1,-36 0 1,18 0 0</inkml:trace>
  <inkml:trace contextRef="#ctx0" brushRef="#br0" timeOffset="214332.15">21519 10954 0,'36'0'31,"34"0"-15,-34 0-1,-1 0 1,-35 17 15,0 1-15</inkml:trace>
  <inkml:trace contextRef="#ctx0" brushRef="#br0" timeOffset="214510.65">21555 11148 0,'35'0'16,"18"0"-1,-53-18-15,35 18 16,0 0 0</inkml:trace>
  <inkml:trace contextRef="#ctx0" brushRef="#br0" timeOffset="-212457.77">22966 10301 0,'0'35'78,"0"36"-78,0 35 16,0 35-16,-35-18 16,35 1-16,0-1 15,0-35-15,0-17 16,0-36-16,0-70 62,0-18-62,0-17 16,0-19-16,0-16 16,0-54-16,0-18 15,0 36-15,0 53 16,0 18-16,35 17 16,-35 17-16,35 19 0,18 17 15,-53-36 1,35 36-16,18 18 15,0 35 1,-53-35 0,35 17-16,-35 0 15,0 0 1,0 18 0,0 0-1,-35-17-15,-18-1 16,0-18-16,18 19 15,-18-1-15,0-35 0,18 35 16,17-35 0,18 36 31,0-19-47,36 36 15,-1 0-15,0 18 16,0-18-16,1-1 15,-1-34-15,-17-18 16,-18 53-16,35-53 16</inkml:trace>
  <inkml:trace contextRef="#ctx0" brushRef="#br0" timeOffset="-210193.19">21890 10178 0,'0'17'78,"0"19"-62,35-1-16,-35 35 16,35 19-16,-35 34 15,53-17-15,-53-18 16,53 18-16,-53-36 15,53-34-15,-53-1 0,35-35 16,-35 35 0,18-35 15,-18-35-15,0 0-16,35-1 15,-35-34-15,36-1 16,-36-17-16,35-18 15,-35 18-15,70-35 16,-70 17-16,53 35 16,-53 36-16,36 17 15,-36 36 63,0 17-78</inkml:trace>
  <inkml:trace contextRef="#ctx0" brushRef="#br0" timeOffset="-209793.36">22384 10866 0,'0'35'31,"0"0"-15,0 0-16,0-17 0,17-18 16,-17 53-16,36-88 62,-36 17-46</inkml:trace>
  <inkml:trace contextRef="#ctx0" brushRef="#br0" timeOffset="-209610.14">22419 10689 0,'0'-35'32</inkml:trace>
  <inkml:trace contextRef="#ctx0" brushRef="#br0" timeOffset="-209053.56">22490 10971 0,'0'18'31,"35"-18"16,0-53-31,-35 18-1,53 0-15,-53 17 16,18 18-16,-18-35 15,35 35 17,-35 17-32,0 1 15,0 17 17,0-52 30,18 17-46,-18-18-16,35 18 15,0 0 17,-35 53-32,0-18 15,0-17 1,18-18-16</inkml:trace>
  <inkml:trace contextRef="#ctx0" brushRef="#br0" timeOffset="-206772.2">23601 10918 0,'0'-35'47,"-18"35"-15,1 0-17,-36 0 1,53 18-1,-36-1-15,36 36 16,0 0-16,0-17 16,0-1-16,18 0 15,17 0-15,18-35 16,-18 0-16,18 0 16,0 0-16,0-35 15,-18 0 1,-52 35 46</inkml:trace>
  <inkml:trace contextRef="#ctx0" brushRef="#br0" timeOffset="-205758.38">22631 11677 0,'53'0'93,"35"0"-93,88 0 16,1 0-16,-1 0 16,53 0-16,18 0 15,18-53-15,-18 0 0,-18 53 16,-17-88-16,-71 88 16,-35-35-1,-53 35-15,-36 0 0,18 0 16,-52 17 62</inkml:trace>
  <inkml:trace contextRef="#ctx0" brushRef="#br0" timeOffset="-203595.36">22648 12188 0,'0'18'78,"0"35"-78,0 35 15,0 0-15,0 1 16,0 16-16,0-52 16,0 18-16,0-36 15,0-17 1,0-53 31,0-18-47,0 0 0,0-18 15,0-35-15,0-70 16,0 17-16,36 53 16,-36 53-1,53-17-15,-53 35 0,35 35 16,0 0-1,0 0 1,18 0 0,-53 35-16,18-35 15,-18 35-15,0 36 16,0-36 0,-18-17-16,1 17 15,-19 18-15,1-18 0,0-35 16,17 53-1,-17-53-15,35 35 63,18 1-47,-18 16-16,52 1 15,-52-17-15,53 34 16,-53-17-16,36 0 15,-36-35-15,17 17 16,19 0-16,-36-52 63,35 17-48</inkml:trace>
  <inkml:trace contextRef="#ctx0" brushRef="#br0" timeOffset="-203290.36">23283 12506 0,'0'-35'31,"-35"35"-15,17 0-1,18 53 1,-53 0-16,53-18 16,0 0-16,0 0 15,36 1 1,-1-36-16,0 0 15,1 0-15,-1-18 16,0-17-16,-17-1 16,-18 1-16</inkml:trace>
  <inkml:trace contextRef="#ctx0" brushRef="#br0" timeOffset="-201412.53">23689 12259 0,'35'0'63,"-35"35"-63,0 1 15,0-1-15,0 18 16,0 0-16,0-18 16,36 0-16,-36 1 15,0-19-15,0 18 16</inkml:trace>
  <inkml:trace contextRef="#ctx0" brushRef="#br0" timeOffset="-201217.97">23654 12435 0,'35'0'15,"-17"0"-15,35 0 0,-18-35 16,-18 35 0,19 0-16,17 0 15,-36 0 1</inkml:trace>
  <inkml:trace contextRef="#ctx0" brushRef="#br0" timeOffset="-198749.67">24342 11994 0,'0'18'94,"0"17"-78,0 36-16,0 17 15,0 0-15,0 0 16,0-17-16,-36-18 16,36-18-16,0 1 15,0-1 1,0-53 31,0-17-47,0 0 0,0-36 15,18-17-15,-18-71 16,0 18-16,71 18 16,-36 17-16,-35 35 15,53 18-15,-53 36 16,17 17-16,19 0 31,-1 0-15,0 52-1,-35-34-15,0 17 16,0-17-16,0 35 16,0-18-16,0-17 15,-17 17-15,-19 0 0,1 1 16,-18-1 0,18-35-16,-18 35 15,0-35-15,35 0 0,18 53 78,36-18-78,-1 1 16,0-1-16,0 0 16,1 18-16,-19-18 15,-17 1-15,36-19 16,-36 19-16,35 17 15</inkml:trace>
  <inkml:trace contextRef="#ctx0" brushRef="#br0" timeOffset="-198487.23">24712 12453 0,'18'35'0,"-18"1"16,0 17-1,0-18-15,0 0 16,0-17 15,35-18 1</inkml:trace>
  <inkml:trace contextRef="#ctx0" brushRef="#br0" timeOffset="-197799.02">24977 12259 0,'35'-35'0,"0"88"94,-35 0-94,0-1 15,0-16 1,0 17-16,0-18 16,35 18-1</inkml:trace>
  <inkml:trace contextRef="#ctx0" brushRef="#br0" timeOffset="-197606.84">24906 12382 0,'18'0'31,"-1"0"-31,19 0 16,-19 0-1,36 0-15,0 0 0,0 0 16,-18 0-16,18 0 16,-17 0-16</inkml:trace>
  <inkml:trace contextRef="#ctx0" brushRef="#br0" timeOffset="-194817.86">25876 11677 0,'0'35'219,"0"53"-219,0 36 16,0-1-16,0-17 15,0 53-15,0-36 16,0-34-16,0-19 0,0-35 16,18 1-1,-18-1-15,0-70 63,0-18-48,0 18-15,0-36 16,0-17-16,0 0 16,0-1-16,-18 1 15,18 0-15,0 35 16,18-53-16,-18 71 16,35-18-16,-35 0 15,71 0-15,-36 0 16,0 0-16,-17 36 0,17 17 15,-17-36 1,-18 54 0,35 0-16,-35 35 15,0 0-15,0-18 16,0 18-16,-18 0 16,1 0-16,-18-18 15,-1 18-15,1-18 16,0-35-16,35 35 15,-36-35-15,-16 0 16,-1 0 0,53-17-16,0 70 62,70 0-62,-35 17 16,1 1-16,17-1 15,-18-17-15,0 0 16,-17-18-16,-18-17 16,35-18-16,-35 35 15,35-35 1,-52 0 46</inkml:trace>
  <inkml:trace contextRef="#ctx0" brushRef="#br0" timeOffset="-192619.86">26335 12400 0,'0'71'469,"0"-36"-454,35 18-15,-35 0 16,35 0-16,-35-18 15,36 0-15,17 18 16,-18-53 0,18 0 15,-36-35-15</inkml:trace>
  <inkml:trace contextRef="#ctx0" brushRef="#br0" timeOffset="-189507.26">26335 12083 0,'0'35'282,"0"-17"-251,0-71 250</inkml:trace>
  <inkml:trace contextRef="#ctx0" brushRef="#br0" timeOffset="-187954.51">25823 13088 0,'53'35'218,"0"-35"-202,0 0-16,35 0 16,18-17-16,-35 17 15,-18 0-15,-1 0 16,1 0-16,-17 0 16,-1 0-16,0 0 15,1 0 313,-1-36-312,0 36 15,-17 0-15,-54 0 124</inkml:trace>
  <inkml:trace contextRef="#ctx0" brushRef="#br0" timeOffset="-186276.16">26123 13300 0,'-35'0'110,"17"0"-32,-17 0 0,17 0-16,36 0 95,17 0-157,-17 0 15,35-18-15,-18 18 16,-17 0-16,17-18 16,0 18 15,-17 0 16,17 0-16,0 0 172,-17 0-172</inkml:trace>
  <inkml:trace contextRef="#ctx0" brushRef="#br0" timeOffset="-185496.25">26141 13441 0,'35'0'172,"-17"0"-172,17 0 16</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46:14.845"/>
    </inkml:context>
    <inkml:brush xml:id="br0">
      <inkml:brushProperty name="width" value="0.05292" units="cm"/>
      <inkml:brushProperty name="height" value="0.05292" units="cm"/>
      <inkml:brushProperty name="color" value="#FF0000"/>
    </inkml:brush>
  </inkml:definitions>
  <inkml:trace contextRef="#ctx0" brushRef="#br0">1411 8202 0,'35'0'125,"18"0"-94,-17 0-15,-1 0-1,18 0-15,-18 0 16,18 0-1,0 0 1,-35 0 0,17 0-1,0 0 1,18 0 0,0 0-1,-18 0 1,18 0-1,-18 0 1,-17 0 0,35 0-1,-18 0 1,0 0-16,36 0 16,-36 0-1,-17 0-15,17 0 16,-17 0-16,35 0 15,-18 0 1,0 0 0,1 0-16,-1 0 15,-17 0-15,17 0 16,-18 0-16,36 0 16,0 0-1,-17 0 1,16 0-1,1 0 1,-17 0 0,-36 18-16,53-18 15,0 0 1,-36 0-16,18 0 16,-17 0-16,17 0 15,18 35 1,0-35-1,-18 0 1,18 0 0,0 18-1,-17-18-15,16 0 32,1 0-32,-35 0 15,17 0 1,-17 0-1,35 0 1,0 0 0,-36 0-1,36 0 1,0 0 0,-17 0-1,-1 0-15,0 0 16,0 0-1,18 0 1,-17 0-16,-19 0 16,18 0-16,18 0 15,-17 0 1,-1 0 0,18-36-1,-18 36 1,18 0-1,0 0 1,-18 0 0,1 0-1,-1 0 1,-18 0-16,-17-35 16,53 35-16,0 0 15,-17 0 1,-1 0-1,-35-18 1,17 18 47,-17 36-32,0-1-16,0 18 1,0-18-16,0-17 16,0 17-16,0-17 15,0 17-15,0 0 16,0-17-16,0 17 16,0 0-16,0-17 15,0 17-15,0-17 16,0 17-16,0 1 15,0-19-15,0 19 16,0-19-16,0 18 16,0 1-16,0-1 15,0 0-15,-35 1 0,35-19 16,0 18 0,0-17-16,0 17 0,0 36 15,0-36 1,0 0-1,0 1-15,0-19 16,0 19-16,0-19 16,0 19-16,0-1 15,-35-17-15,35 17 16,0 0-16,0-17 16,0 17-16,0 36 15,0-54-15,0 36 31,0-35-31,0 17 0,0 36 16,0-54 0,0 36-1,0-18-15,0-17 16,18 17-16,-18 36 16,0-53-1,0 17-15,0 0 16,0-17-16,0 17 15,35 0-15,-35-17 16,0 35 0,0-36-16,0 19 15,0-1-15,0-17 16,0 17-16,17 0 0,-17-17 16,0 17-16,0-17 15,0 17-15,0 0 16,0-17-16,0 17 15,0-17-15,0 17 16,0 0-16,0-17 16,0 17-16,36 1 15,-36-19-15,0 19 16,0-19-16,0 18 16,0 1-16,0-19 15,0 19-15,0-1 16,0 0-16,0 18 0,0-18 15,0 1-15,0-1 16,0-17-16,0 17 16,0-17-16,0 34 15,0-16 1,35-1-16,-35 18 0,0-18 16,0-17-16,0 17 15,0 18-15,0-35 16,0 35-16,0-1 15,0-16-15,0 17 16,0-18-16,0-17 16,0 17-16,0-17 15,0 34-15,0-16 16,0-1-16,0 18 16,0 0-16,0-18 0,0 0 15,0 18-15,0-35 16,0 35-16,0-18 15,0 18-15,0 0 16,-18 0-16,18-18 16,0 18-16,0 0 15,0-18-15,0 18 16,0 0-16,0-18 16,0 18-16,-35 0 15,35-18-15,0 18 0,0 0 16,0-17-1,0 34-15,0 1 0,-35-18 16,35 0-16,0-1 16,0 1-16,0-17 15,0 17-15,-18-1 16,18 1-16,0-17 16,0 17-16,0 0 15,0-18-15,0 0 16,0 0-16,0 1 15,-35 17-15,35-18 16,0-18-16,0 19 16,0-1-16,0 18 0,0 0 15,0-18 1,-35 36-16,35-18 0,0 0 16,0-18-16,0 18 15,0-18-15,0 0 16,0 18-16,-36 0 15,36 0-15,0-18 16,0 18-16,0 0 16,0-18-16,0 18 15,0 0-15,0-17 16,0-1-16,0 0 16,0 18-16,0-18 15,0-17-15,0 35 16,0-18-16,0 0 0,0 18 15,0-17-15,0-1 16,0 18-16,0 0 16,0-36-1,0 54-15,0-36 16,0-52 62,-53-36-78</inkml:trace>
  <inkml:trace contextRef="#ctx0" brushRef="#br0" timeOffset="3997.27">1482 8255 0,'17'0'94,"-17"35"-78,0 18-1,0 0-15,0-18 16,0 18-16,0 0 16,0-18-16,0 18 15,0-17-15,0 17 16,0-18-16,0 0 16,0 0-16,0-17 15,0 35-15,0-35 16,0 17-16,0 0 15,0 0-15,0 18 16,0 0-16,0-17 16,0 16-16,0-16 15,0-19-15,0 19 16,0-19-16,0 19 16,0-1-16,0-17 15,0 17-15,0-18 16,0 19-16,0-1 0,0-17 15,0 17-15,0-17 16,0 17-16,0 0 16,0-17-16,0 17 15,0 0-15,0-17 16,0 17-16,0-17 16,0 17-16,0 0 15,0-17-15,0 17 16,0-17-16,0 17 15,0 1-15,0-1 16,0 0-16,0 18 16,0-35-16,0 17 15,0-17-15,0 17 16,0 18-16,0-18 16,0 18-16,0 0 0,0-18 15,0 18-15,0 0 16,0-18-16,0 18 15,0 0-15,0-18 16,0 18-16,0 0 16,0-18-16,0 1 15,0 17-15,0-36 16,0 36-16,0 0 16,0-18-16,0 18 15,0 0-15,0-17 0,36 16 16,-36 1-1,0-17-15,0 17 0,0-1 16,0-16-16,0 17 16,0 0-16,0-18 15,0 18-15,0 0 16,0 0-16,0-18 16,0 18-16,0 0 15,0-36-15,0 36 16,0-17-16,0 16 15,0 1-15,0-17 16,0 17-16,0-1 16,0-16-16,0 17 15,0 0-15,0-18 16,0 18-16,0 0 0,0-18 16,0 18-16,0-18 15,0 0-15,0 18 16,0 0-16,0-35 15,0 35-15,0 0 16,0-36-16,0 19 16,0-1-16,0-17 15,0 17-15,0-17 16,35 17-16,-35 0 16,0 0-1,0 1-15,0-1 16,0-17-16,0 17 0,35 0 15,-35 0 1,0 1 0,0-19-1,0 19 1,0-1 0,0 0-1,0 0-15,0-17 16,0 35-1,0 0 1,0-18 0,0 18-1,0-18-15,0-17 16,0 17-16,0 1 0,0-19 16,0 18-16,0 1 15,0-1 1,0 0-16,0-17 0,0 17 15,0-17-15,0 17 16,0 0-16,0-17 16,0 17-16,0 1 15,0 17 1,0-18 0,0 0-1,18-35-15,-18 53 16,0 0-1,0-35 1,0 17 0,0 0-1,0-17 1,0 17 15,0-17 0,0 17-15,0 0 0,0-17-1,35-18-15,-35 35 16,0-17 15,0 17-15,0 0-1,0 1 1,0-1 0,0-17-1,0 17 1,0 0 0,0-17 15,35-18-31,-35 35 15,0-17 17,0 17 15,18-35 46,17 0-61,-17 0-17,35 35 1,0-35-1,0 0 1,0 0 0,-18 0-1,0 0-15,-17 0 16,52 0 0,-70 35-16,53-35 15,-18 0 1,1 0-16,-1 18 15,-17-18 1,17 0 0,-17 0-1,17 0 1,0 0 0,-17 0 15,17 0-16,-35 35-15,18-35 16,17 0 0,0 0-1,1 0 1,-1 18-16,18-18 16,-18 0-1,0 0 1,-17 0-16,17 0 15,0 0-15,-17 35 16,17-35-16,1 0 16,17 0-1,0 0 1,-53 36-16,52-36 16,-34 0-16,17 0 15,18 0 1,0 0-16,-35 0 0,17 0 15,18 35 1,-18-35-16,18 0 0,0 0 16,-18 0-16,18 0 15,0 0-15,-17 0 16,16 0-16,1 0 16,-17 0-16,17 0 15,-1-18-15,1 18 16,-17 0-16,-1 0 15,0 0-15,0 0 16,1 0-16,-1 0 16,18 0-16,0-35 15,0 35-15,-18 0 0,18 0 16,-35 0-16,35 0 16,-18 0-16,-18 0 15,36 0-15,0 0 16,-17-35-16,16 35 15,1 0-15,-35 0 16,17 0-16,1 0 16,-19 0-16,19 0 15,-89 0 79</inkml:trace>
  <inkml:trace contextRef="#ctx0" brushRef="#br0" timeOffset="7777.92">1782 7073 0,'-18'0'1156,"18"-35"-1140,-35 35-1,17 0 17,18-18-17,-35 18-15,-1 0 32,1 0-17,0 0 1,17 0-1,-17 0 1,17 0 0,18 36-1,-35-36-15,0 35 16,17-35 0,18 17-1,-35-17 1,35 36-1,-35-36 1,35 35 0,-18-17-1,18 17 1,-35-35-16,35 18 16,-36-18-1,36 35 1,0 18-1,0-36 1,-17 19 0,17 17-1,0-36 1,0 19 0,0-1-1,0 0 1,0 18-1,35 0 1,18 0 0,0-18-1,-18-35-15,-17 0 16,17 0 0,-17 0-1,-18-18 1,35 18-16,-35-35 15,35 18 1,-35-19 0,0-17-1,-17 53 1,17-53-16,-53 18 16,53 0-1,17 53 16,36-18-15,-18 35 0,-17-35-16</inkml:trace>
  <inkml:trace contextRef="#ctx0" brushRef="#br0" timeOffset="8730.54">1623 7638 0,'17'0'31,"1"0"-15,35 0 0,-18-18-1,-17 18 1,-18-18-16,35 18 16,-35-35-1,0-18 1,0 36 15,-17 17-31,-1 35 47,18 0-47,0-17 0,0 17 16,18 18-1,-1-53 1,18 0-1,1 0 1,-1-35 0,-35-1-16,53 19 0,-53-19 15,35 36-15,-35-35 16,18 35-16,17 0 31,0 35 16,-35 1-47,0-19 16,0 19-1,0-54 32,36 0-31,-36-17-16,17 35 15,-17-53-15,36 53 16,-36-17-16,17 17 16,18 17-1,-35 1 1,0 17-16,36-17 16,-36 35-16,17-53 15,-17 35 1,53-35-1</inkml:trace>
  <inkml:trace contextRef="#ctx0" brushRef="#br0" timeOffset="9591.77">2646 7532 0,'-18'0'16,"18"-18"125,0-17-110,-35 35 0,35 18-31,0-1 16,0 36-16,0 0 15,0-18-15,0 18 16,0-35-16,18 17 16,-1-35-1,18 0 1,18-35 0,-17-36-1,-1 36-15,-35 0 16,35 35-1,-35 35 1,35 0 0,-35 1-16,36-19 15,-19 18 1,19-35 0,17 0-1</inkml:trace>
  <inkml:trace contextRef="#ctx0" brushRef="#br0" timeOffset="10058.53">3104 7620 0,'0'0'0,"0"-53"15,0 18 1,-17 35 15,-18 53-15,35 0-16,0 0 15,-36-18-15,36 0 16,0 0 0,18-35-16,17 0 15,0-35 1,-35 0 0,53 0-16,-53 17 15,36 18-15,-36-35 16,0 52-1,0 1 1,35 17-16,-35 0 16,18-35-16,-18 18 15,52-18-15,-16 0 16,-19 0-16,19-18 16</inkml:trace>
  <inkml:trace contextRef="#ctx0" brushRef="#br0" timeOffset="10491.97">3334 7073 0,'17'0'32,"-17"53"-17,0 18-15,36 34 16,-36 19-16,0-1 16,0-34-16,35-36 15,-35-36-15,0 18 16,35-35-1,-35-17 1,0-71 0,0 17-16,0 18 15,0 0-15,35 18 16,-17 35 0,17 0-1,-17 0-15,17 0 16,18 0-16,-17 0 15,34 0-15,1 0 16</inkml:trace>
  <inkml:trace contextRef="#ctx0" brushRef="#br0" timeOffset="11625.23">3722 7726 0,'35'0'32,"-17"0"14,-18-18-30,0 1 15,0-19-15,-18 36 0,-17 0-16,0 0 31,35 18-31,0 0 0,0 34 15,0 1-15,0-17 16,0-1-16,17-35 16,-17 18-16,53-18 15,-18 0 1,1 0-16,-1-18 16,-35-17-16,53-1 15,-53 19-15,0-19 16,17 1-16,-17 18 15,0 52 17,0-18-17,0 19-15,0-1 16,0-17 0,36-18-1,17 0 1,-53-18-1,35-17-15,-35-1 16,35-16 0,-35 69 15,0 1-31,0 17 16,0 0-16,0-17 15,53 17-15,-18-35 31,1 0-31,-1 0 16,0-53-16,1 0 16,-1 18-16,-18 0 15,19 35-15,34 0 16,-52 0 0,17 35-16,-35 0 15,53 18-15,-53-17 16,53-36-16,-53 17 15,53-17-15</inkml:trace>
  <inkml:trace contextRef="#ctx0" brushRef="#br0" timeOffset="18312.45">14182 3598 0,'0'18'125,"0"35"-110,0 17-15,0 19 16,0-1-16,0 35 16,0-35-16,0 1 15,0-19-15,0-34 16,0-1-16,0-70 62,0-54-46,0 1 0,0-35-16,0-18 15,0-18-15,0 53 0,0 35 16,17 1-16,-17 17 16,53 18-16,-35 17 15,17 18 1,18 0-1,-35 0-15,35 0 16,-53 35 0,0 1-16,0 16 15,0-16-15,0 17 16,-36 17-16,-17 1 16,18-18-16,0-18 15,0-35-15,17 35 0,-17-35 16,-1 0-16,19 0 15,17 18 32,70 52-31,-34-17-16,52 18 16,-35-18-16,0-18 15,-36 18-15,19-18 16,-36 1-16,52-36 15,-52 35-15,18-35 16</inkml:trace>
  <inkml:trace contextRef="#ctx0" brushRef="#br0" timeOffset="18663.4">14728 4216 0,'18'17'47,"-18"19"-47,0 17 16,35-18-16,-35-18 15,36-17-15,-36 53 16,17-53-16,36-35 47</inkml:trace>
  <inkml:trace contextRef="#ctx0" brushRef="#br0" timeOffset="18861.3">14834 3898 0,'18'0'47</inkml:trace>
  <inkml:trace contextRef="#ctx0" brushRef="#br0" timeOffset="21032.15">15875 3563 0,'0'53'109,"-71"18"-93,19 34-16,-19 36 15,-17-17-15,35-18 0,-18-36 16,71 1 0,-17-18-16,17 0 15</inkml:trace>
  <inkml:trace contextRef="#ctx0" brushRef="#br0" timeOffset="21527.7">15328 3933 0,'0'-17'15,"18"17"64,17 0-64,0 0-15,-17 0 16,35 0-16,0 0 15,0 0-15,17 17 16,-17-17-16,0 0 16,18 0-1,-36 0-15,0 0 16,-35 18 78</inkml:trace>
  <inkml:trace contextRef="#ctx0" brushRef="#br0" timeOffset="21961.12">15363 4057 0,'0'0'0,"18"35"63,35-35-48,-35 0 1,35 0-16,17 35 16,1-35-16,-18 0 0,17 0 15,1 36-15,-18-36 16,-18 0-16,0 0 15,0 0 1,-52 0 47,-18 0-32</inkml:trace>
  <inkml:trace contextRef="#ctx0" brushRef="#br0" timeOffset="22501.15">16492 3757 0,'0'0'0,"-35"0"15,17 0 1,-52 0 0,17 0-1,0 53-15,0 0 16,0 17-16,53 19 16,-35 16-16,35-34 15,0-18-15,18 0 16,17-18-16,18-35 15,17 35-15,1-35 16,-18 0-16,35-35 0,-53 0 16,18 0-1,-18-18-15,1 17 0,-36-17 16,53 1-16,-53-1 16,0 17-16,-36-34 15,-17 17-15,-35-18 16,35 71-16,0-17 15,18 17-15,18 0 16</inkml:trace>
  <inkml:trace contextRef="#ctx0" brushRef="#br0" timeOffset="25569.16">10513 4533 0,'35'0'172,"0"0"-156,1 0-1,-1 0-15,-17 0 16,17 0-16,0 0 0,-17 0 15,17 0-15,-17 0 16,17 0-16,18 0 16,-18 0-1,18 0 1,0 0 15,-18 0-31,18 0 16,-18 0-1,-17 0-15,17 0 16,-17 0-16,17 0 16,1 0-16,-19 0 15,18 0-15,-17 0 0,17 0 16,36 0 0,-53 0-16,34 0 15,1 0 1,-35 0-1,35 0 1,0 0 0,-18 0-1,0 0-15,-17 0 16,17 0-16,1 0 16,-19 0-16,19 0 15,16-35-15,-34 35 0,17 0 16,-17 0-16,17 0 15,1 0-15,-19 0 16,18 0-16,-17 0 16,17 0-16,1 0 15,-1 0-15,18 0 16,17 0-16,-34 0 16,34 0-16,-17 0 15,0 0 1,-35 0-16,17 0 0,-17 0 15,17 0-15,0 0 16,-17 0-16,17 0 0,-17 0 16,35 0-1,-18 0 1,-17 0 15,-18 18 32</inkml:trace>
  <inkml:trace contextRef="#ctx0" brushRef="#br0" timeOffset="34400.06">11818 11906 0,'-18'0'188,"18"18"-173,0 17 1,0 0 0,-17-35-1,17 18-15,0 17 16,0 18-1,0-17 1,-36-36-16,36 52 16,0 1-1,0-17 1,0-1 0,0-17-1,0 17 1,0 18-1,0-36-15,0 19 16,0-19-16,0 19 16,0 17-1,0-36-15,0 36 16,0 0 0,0-18-1,0 1-15,0-1 16,0 0-1,0 0-15,0-17 16,0 17 0,0 1 15,18-36-31,-18 35 16,0 0-1,0 18 1,0-35-16,0 17 15,0-17-15,0 17 32,0 0-32,0-17 15,0 17 1,0-17 0,-18-18-1,18 53-15,0-18 16,0 0-1,0 0-15,0-17 16,0 17-16,-35 1 16,35-19-16,0 19 15,0-1-15,0-18 16,0 19-16,0-19 0,0 19 16,0-1-1,0-17-15,0 17 0,-35 0 16,35 0-1,0 18 1,0-17 0,0-19-1,0 19 1,0-19 0,0 18-1,0 1 1,0-19-16,0 19 15,0-19 17,0 19-32,0-1 15,0-18 1,0 19 0,0-19-1,0 36 1,0 0-1,18-35 1,-18 35 0,0 0-1,0-18 1,0 0-16,0 1 16,0-19-16,0 36 15,0 18 1,35-71-16,-35 35 15,0 0 1,0 36 0,0-18-1,0-18-15,0-17 16,0 17-16,0-17 16,0 52-1,0-35-15,0-17 16,0 17-16,0-17 15,0 17-15,0 0 0,0 1 16,0 17 0,0-18-16,0-17 0,0 34 15,0 1 1,0-17 0,0 17-1,-18 17 1,18-52-1,0 35 1,0-18 0,0-17-1,0 17 1,-35 18 0,35-18-1,0 0-15,0 1 16,0-1-1,0 0 1,0-17 0,0 35-1,0 0 1,18 0 0,-18-36-16,0 19 15,0-19-15,0 36 16,0-18-1,0 18 1,35 0-16,-35-18 16,0 1-1,0-1-15,35 18 16,-35-35 15,0-54 32,0-52-63,0-88 15</inkml:trace>
  <inkml:trace contextRef="#ctx0" brushRef="#br0" timeOffset="39890.25">11889 11924 0,'35'0'1360,"-17"0"-1345,34 0 1,-16-18 0,-19 18-16,19 0 15,17 0-15,-18-35 16,18 35-16,-18 0 15,-17 0-15,17 0 0,0 0 16,-17 0 0,17 0-16,-17 0 0,17 0 15,0 0-15,-17 0 16,17-35-16,1 35 16,-19 0-16,18 0 15,-17 0-15,17 0 16,18 0-1,-17 0 1,-1 0 0,18 0-1,-18 0 1,0 0-16,-17 0 16,52 0-1,-34 0-15,-19 0 0,19 0 16,-1 0-16,-17 17 15,17-17-15,0 0 16,-17 0-16,17 36 16,0-36-16,-17 0 15,17 0-15,18 35 16,-18-35-16,18 0 16,0 0-16,-17 0 15,16 35-15,1-35 16,-35 0-16,17 35 15,1-35-15,-19 0 16,19 18-16,16-18 0,-16 0 16,17 0-16,-18 35 15,-17-35-15,17 0 16,0 36-16,-17-36 16,17 0-16,0 0 15,-17 35-15,35-35 16,0 0-16,-18 0 15,18 0-15,0 0 16,-35 0-16,17 0 16,0 0-16,0 0 15,1 0 1,-19 0 0,19 0 15,-1 0-16,0 0 1,-35-18-16,53 18 16,-18 0-1,-17-35 17,17 35 77,-35 18 125,-17 17-218,17 0-16,0 18 16,-36-18-16,36 1 15,0 17-15,0-1 16,0-16-16,0 17 0,0 0 15,0-18 1,0 18-16,0 0 0,0-18 16,0 36-16,0-1 15,0-17-15,0-18 16,0 18-16,0 0 16,0-18-16,0 18 15,0 0-15,0-17 16,0 16-16,0 1 15,0-17-15,0 17 16,0-1-16,0-16 16,0 17-16,0 0 15,0-36-15,0 18 16,0-17-16,0 35 16,0 0-16,0-35 0,0 35 15,0-1-15,0-16 16,0 17-16,0 0 15,0-18-15,0 18 16,0 0-16,-35 0 16,35-36-16,0 18 15,0-17-15,0 17 16,0 18-16,0-17 16,0 17-16,0-1 15,0-16-15,-18 17 16,18 0-16,0-18 15,0 0-15,0 0 0,0 1 16,0-1-16,0 0 16,0-17-1,0 35-15,0 0 16,-35 0-16,35-18 16,0 18-16,0 0 15,-35 0-15,35-18 16,0 0-16,0-17 15,0 17-15,0 18 16,0-35-16,0 17 16,0 18-16,0-36 15,0 19-15,0-1 16,0 18-16,0 0 16,0 0-16,0-18 15,0 18-15,0 0 0,0-18 16,0 18-16,0-35 15,0 52 1,0-52-16,0 17 16,0-17-16,0 35 15,0 0 1,0-36 0,0 19-1,0-1 16,0-17-15,0 34 15,0-34-15,0 17 0,0 1-1,0-19 1,0 36-1,0-18 1,0 1 0,0 17-1,0 0 1,0-18 0,0 0-1,0-17 1,0 17-1,0 0 1,0-17 0,-35-18 62,17 0-63,-17 0 1,-1 0 0,19 0-1,-36 0 1,-18 0 0,54 0-1,-19 0-15,1 0 16,-18 0-1,0 0 1,36 0 0,-19 0-16,1 0 15,17 0-15,-17 0 16,17 0-16,-34 0 16,-1 0-1,35 0-15,-17 0 16,17 0-1,-17 0-15,-18 0 16,18 0 0,-18 0-1,0 0 1,0 0 0,18 0-16,-18 0 15,17 0 1,1 0-1,0 0-15,17 0 16,-17 0-16,17 0 0,-17 0 16,0 0-16,17 0 15,-17 0-15,17 0 16,-17 0-16,0 0 16,-1 0-1,1 0-15,17 0 16,-17 0-16,0 0 15,-53 0 1,70 0 0,-35 0-16,0 0 15,18 0-15,0 0 16,17 0-16,-53 0 16,54 35-16,-18-35 15,-1 0-15,19 0 16,-19 0-16,-17 0 15,36 0-15,-19 0 16,19 0-16,-18 0 16,-1 0-16,19 0 15,-19 36-15,-17-36 16,36 0-16,-18 35 16,-18-35-16,17 0 15,-17 0-15,18 0 16,0 0-1,35 17-15,0-87 32</inkml:trace>
  <inkml:trace contextRef="#ctx0" brushRef="#br0" timeOffset="41279.11">11836 10636 0,'0'-35'0,"-18"0"47,-35 17-16,0 18-15,36-35-16,-19 35 16,1 0-16,0 0 15,-1 17 1,36 1-1,-35-18-15,35 53 16,0-35-16,0 87 16,0-69-1,0 17-15,35 0 16,1-1-16,-1 1 16,0-17-16,1 17 15,-19-1-15,18-16 16,-35-19-16,53 19 15,-53 17 1,36-53-16,-36 17 16,-36 19 15,1-36-31,-18 35 16,18-35-16,-36 0 0,1 0 15,17 0-15,18 0 16,-1 0-16,19-18 15,17 1 1,0-19 0</inkml:trace>
  <inkml:trace contextRef="#ctx0" brushRef="#br0" timeOffset="42202.1">11942 11254 0,'0'-18'15,"0"-17"1,35 35 0,-35-36-1,17 36-15,19-17 16,-19 17-1,-17 35 48,0-17-47,0 17-16,0 18 15,0-35-15,36 17 16,-1-35 15,18 0-15,-53-53-16,35 0 15,-35 18-15,53-18 16,-53 17-16,0 1 16,0 88 30,0-18-30,0 18-16,0 0 16,0-35-1,0 17-15,35 0 0,-35-17 16,0 35 0,0-18 15,-17-35-16,-1 18-15,-17-18 0,-1 0 16,19 0-16,-18 0 16,17 0-1,-17 0-15,-1 0 16</inkml:trace>
  <inkml:trace contextRef="#ctx0" brushRef="#br0" timeOffset="42690.48">12347 11324 0,'35'-35'32,"18"-18"-17,-53 18-15,53 17 16,-53-17-16,36-1 16,-36 19-16,0-18 15,0-1 1,0 54 31,0 17-47,0-17 15,35 17-15,-35 18 16,35-35-16,-35 17 16,35-35-16,-35 53 15,-17-53 48,-18 0-63,17 0 15,-17 0-15,-18-18 16,53-17 0,0-18-16</inkml:trace>
  <inkml:trace contextRef="#ctx0" brushRef="#br0" timeOffset="43102.94">12665 10530 0,'0'36'16,"17"17"0,-17 0-16,0 35 15,0 0-15,53 18 16,-53-36-16,0-17 16,0-35-16,36 17 15,-36-70 32,17-18-47,-17 18 16,0-71-1,53 88-15,-18-17 16,1 35 0,-19 18-1,19-18 1</inkml:trace>
  <inkml:trace contextRef="#ctx0" brushRef="#br0" timeOffset="43460.33">13000 11095 0,'0'-18'47,"17"-17"-31,-17 70 46,0 0-62,0-17 16,0 17-16,0 1 15,53-36 1,-17 0 0,-1-18-16,-35-17 15,53-1 1</inkml:trace>
  <inkml:trace contextRef="#ctx0" brushRef="#br0" timeOffset="43623.27">13282 10231 0,'0'17'15,"0"18"1,0-17-16,0 17 15,0 1 1</inkml:trace>
  <inkml:trace contextRef="#ctx0" brushRef="#br0" timeOffset="44613.34">13282 11236 0,'18'-35'93,"17"-1"-77,-17 19-16,17-19 16,0-16-16,0 69 46,-35 18-30,0 18 0,0 0-1,-17-53-15,17 18 16,0-53 31,0 17-47,35 18 15,-35-35-15,18 35 0,17 17 32,-35 19-17,35-36-15,-35 53 16,0-18 0,0-70 30,36-36-30,-1 18 0,0 18-1,0 35 1,1 35 0,-36 0-16,35 18 15,-35-35 1,0 17-1</inkml:trace>
  <inkml:trace contextRef="#ctx0" brushRef="#br0" timeOffset="44906.67">13829 11218 0,'35'0'47,"-35"-17"-31,18 17-16,-18-36 15,0 19 1,0 52 15,0-17-15,0 35-16,0 0 15,0-36-15,70-17 16,-17 0-16,-17 0 16,69-17-16,19-72 15,-18 1-15</inkml:trace>
  <inkml:trace contextRef="#ctx0" brushRef="#br0" timeOffset="47126.16">14922 10760 0,'0'0'0,"0"17"47,0 89-31,0 18 0,0-36-16,0 18 0,0-53 15,0 0-15,0-18 16,36-35-1,17-71 17,-53 18-32,35 0 15,-35 0-15,0 18 16,0-53-16,-53-18 16,18 0-16,-1 36 15,36 35-15,-35 35 0,35-18 31,18 18-15,17 0 0,-17 0-16,17-35 15,0 35-15,-17-36 16,17 36-16,1-53 16,16 18-1,-16 88 32,-36 18-47,0 17 0,0 71 16,0 17-1,-36-35-15,36-17 0,0-36 16,0-18-16,0-17 16,0-35-1,18-18 1,-18-18-1,18-17 1,-18 0-16</inkml:trace>
  <inkml:trace contextRef="#ctx0" brushRef="#br0" timeOffset="47763.42">15275 11395 0,'18'-18'47,"-18"-17"-31,35 35-1,-35-18-15,0-17 16,0 0-1,-35 52 32,35 19-47,0-1 16,0-18-16,0 36 16,18-53 15,34 0-16,-34-17-15,17-19 16,1 1-16,-36 0 16,53-18-16,-53 0 15,35-35 1,-35 53-16,0 87 47,0 1-47,0-17 15,0 17 1,0 0-16,0-36 0,17 18 16,19 1-1,-72-36 48,19 0-63,-18 0 0,-1 0 31</inkml:trace>
  <inkml:trace contextRef="#ctx0" brushRef="#br0" timeOffset="48288.68">15699 11112 0,'0'36'32,"0"-19"-32,0 19 15,0-19-15,0 36 16,35-53 15,0-53 16,-35 18-31,0 70 15,0-17-16,0 17-15,0 18 16,18-53 0,17 0-1,0-35 1,-35 0-16,71-1 16,-36 19-16,-17 17 15,17 17 16,-35 19-31,0-1 16,0-17-16,0 17 16,35-35-16,-35 17 15</inkml:trace>
  <inkml:trace contextRef="#ctx0" brushRef="#br0" timeOffset="48602.39">16192 11254 0,'0'0'0,"36"-36"16,17-34-1,-53 34 1,35 36-16,-35-52 15,0 34 1,-18 36 0,-17 52-16,0 1 15,35-18-15,0 17 16,0-17-16,0-35 16,35-18-1,18 0-15,0 0 16,-18-53-16,0 0 15</inkml:trace>
  <inkml:trace contextRef="#ctx0" brushRef="#br0" timeOffset="52417.28">7602 5733 0,'0'-18'62,"0"36"188,-53-18-234,18 53-16,0-36 15,0 18-15,-18 18 0,-18-17 16,-17 17-16,17-1 16,1-16-16,17-19 15,35-17-15,-35 53 16,0-53-16,1 53 16,-1-17-16,17-1 15,-17 0-15,0 0 16,18-17-16,0 17 15,17 1-15,-17-1 16,0-35-16,35 35 16,-36-35-16,36 35 31,-35-35-15,35 36-1</inkml:trace>
  <inkml:trace contextRef="#ctx0" brushRef="#br0" timeOffset="53609.95">6738 6262 0,'0'35'94,"-53"-35"-94,53 18 16,-35-18-16,35 53 15,-35-53-15,35 53 16,-53-53-16,17 70 16,1-52-16,0 17 15,17-35-15,-17 71 16,-18-36-16,18 0 15,-18 0-15,18 1 16,-18-36-16,17 35 16,1-35-16,17 53 15,-35-53-15,18 53 16,-18-18 0,36-35-16,17 35 15,-36-35 1,36 18-16,-35-18 15,17 35 1,-34 1 0,16-36 15</inkml:trace>
  <inkml:trace contextRef="#ctx0" brushRef="#br0" timeOffset="54652.03">5503 7038 0,'0'-18'31,"-17"18"-31,17-35 31,17 53 126,1 17-142,17-17-15,1 17 16,-1 0-16,-18-35 15,-17 53-15,53-53 16,-53 18-16,36-18 16,-72-36 62,1 19-78,0-36 15,0 0-15,-1 0 16,36 18-16,-53 17 16,53-17-16,-17 0 15,34 70 48,1 18-48,-18 0-15,0-36 16,0 19 0,0-19-16,0 18 0,0 1 15,0-1-15,0 18 16,0 0-16,-35-18 16,35 18-16,0-18 15,-36 1-15,36-19 16,0 19-1,18-19 17,35-17-17,18-53-15,-36 36 16,18-19-16,35 1 0,0-18 16,-17 18-1,-36 35-15,0-18 0</inkml:trace>
  <inkml:trace contextRef="#ctx0" brushRef="#br0" timeOffset="57566.04">10319 5750 0,'0'53'156,"17"-53"-156,-17 18 16,36 35-1,-36-18-15,17-35 16,-17 53-16,36-53 15,-36 35-15,52 18 16,-16 0 0,-1 0-1,-35-35-15,18-18 16,-18 53-16,35-18 16,-35-18-16,35 19 15,-35-1-15,36 0 16,-36-17-16,17-18 15,-17 70-15,35-70 16,-35 18-16,18-18 16,-18 53-16,53-53 15,-53 35-15,35-35 16,-35 36-16,18-36 0,-18 52 16,35-52-1,-35 53-15,18-53 0,-18 36 16,35-36-16,-35 53 15,53-18-15,0 18 16,0 0 0,0 0-1,-18 0 1,18-18 0,-53 0-1,53-35-15,-53 53 16,35-53-16,-35 35 0,18-35 15,-18 53 1,53-53-16,-53 53 0,17-53 16,-17 35-16,36-35 15,-36 53-15,35-17 16,0 17 0,-35-36-16,18-17 15,-18 53 1,35-18-16,-35-17 0,35 17 15,-35 1-15,53-19 16,-53 18-16,36 1 16,-36-1-16,52-17 15,-52 17-15,71 0 16,-36 0-16,1 1 0,-1-19 16,-17 19-1,17 17-15,0 0 0,-35-18 16,53 18-16,-53 0 15,53 0-15,-53-1 16,53-34-16,-53 35 16,35-18-16,0 18 15,-35-18-15,71 18 16,-71-17-16,53-1 16,-53 0-16,53 1 15,-53-1-15,53 18 16,-53-36-16,53 72 15,0-37 1,-53-34-16,52 17 0,-52 1 16,36-36-16,-36 53 15,35-53 1,-35 35-16,18-35 0,-18 53 16,0-18-16,35-35 15,-35 18-15,0 17 31,0-17 16,35-18-47,-35 35 78,0 0-46,0-17 124</inkml:trace>
  <inkml:trace contextRef="#ctx0" brushRef="#br0" timeOffset="59261.44">13123 9296 0,'-35'0'93,"17"0"-93,-35 0 16,-17 70-16,-1-34 16,1-1-16,-18 0 15,52 0-15,-17-35 16,18 36-16,-18-1 15,89-35 157,-1-18-172,-18 18 16,19-35-16,-1 35 16,0-35-16,-17 35 15,17-36-15,0 36 16,-17 0-16,17-52 15,1 52-15,-19 0 16,-17-18-16,36 18 16,-1-35-1,-18 35 142,19 0-126,-36-36-16,17 36 1,19-17-16,-1-19 31,0 36 1,-17 0 14,-36 36 33,18-1-79,-17 0 15,17-17-15,-36 17 16,36 18-16,0-35 15,-53 35-15,53-18 16,0-17-16,0 17 16,-35-35-16,35 17 15,0 19 1,-18-1 15,18-17 16,-35-18 0,0 0 0,17 0-32,-17 0 1,17 0-16,-35 0 16,1-36-16,-1-17 15,-18-35-15,1 18 16,52 34-16,-17 36 16,35-17-16,17 17 62</inkml:trace>
  <inkml:trace contextRef="#ctx0" brushRef="#br0" timeOffset="61007.46">7003 4851 0,'0'-18'0,"-18"-17"31,-17 35-15,17 0-1,-17 0-15,-18 0 16,0 0-16,-18 17 0,18-17 15,1 71-15,16-36 16,1 18-16,0 0 16,35 0-16,-36 53 15,36-18 1,0 0-16,53 18 0,0-35 16,0-18-16,0-18 15,18-35-15,-1 35 16,-17-35-16,18 0 15,-18 0-15,0-35 16,-18 35-16,0-71 16</inkml:trace>
  <inkml:trace contextRef="#ctx0" brushRef="#br0" timeOffset="61877.85">7285 5345 0,'0'-18'16,"-18"18"46,-17 0-31,0 0-15,-1 0 15,1 35-15,35 18-1,0 0-15,0-35 16,0 17-16,0-17 16,18-18-1,17 0 1,0-36 0,-35 1-1,53 0-15,-53 17 0,53-17 16,-53 0-1,35 35-15,-35-18 0,18 18 16,-18 18 0,0 17-1,0 0-15,0-17 16,0 17-16,0-17 16,0-71 62,53 17-78,-18 19 15,1 17 17,-1 0-32,-35 35 15,35 0-15,-35-17 16,35 35-1,-17-53 1</inkml:trace>
  <inkml:trace contextRef="#ctx0" brushRef="#br0" timeOffset="62621.28">7867 5327 0,'0'0'0,"0"-18"15,0-17 1,-35 35-1,35 18 1,-53 17-16,17 0 16,36 18-16,-17 0 15,17-35-15,0 17 16,35-35 15,-35-18-15,35 18-16,1-70 15,-1 52-15,0-17 16,0-18-16,-35 0 16,53-18-16,-53 19 15,0-19-15,0 18 16,18 53-16,-18-18 16,0 54 15,0 17-16,0 0-15,0-1 0,0 1 16,0 36 0,0-37-16,0-16 15,0-1 1,53-35-16,0 0 16,-18 0-1,-35-18 1,53-17-16,-53-18 15,35 53 32,-35 35-47,0-17 16,18-18 0,-18 53-16,35-53 0,-35 35 15,18-35-15,17 0 16,0-17-1,-35-19 1</inkml:trace>
  <inkml:trace contextRef="#ctx0" brushRef="#br0" timeOffset="62792.82">8361 5062 0</inkml:trace>
  <inkml:trace contextRef="#ctx0" brushRef="#br0" timeOffset="63279">8467 4815 0,'0'53'47,"0"36"-47,0 34 16,0 18-16,0 18 15,0-71-15,0 0 16,0-17-16,17-71 15,-17 35 1,0-53 0,36-17-1,-36 0-15,0-18 16,0 0-16,35-53 16,-35 71-1,35 35-15,-17-35 16,17 35-16,18 0 15,-18-18-15,-17 18 16,17 0-16,-17 0 16,17 0-16,0 0 15</inkml:trace>
  <inkml:trace contextRef="#ctx0" brushRef="#br0" timeOffset="63527.91">8784 5380 0,'0'53'0,"0"-18"16,0-17-16,0 35 0,18-18 15,17 18 1,0-53 0</inkml:trace>
  <inkml:trace contextRef="#ctx0" brushRef="#br0" timeOffset="63714.65">8961 5115 0,'0'0'0</inkml:trace>
  <inkml:trace contextRef="#ctx0" brushRef="#br0" timeOffset="65215.36">9384 5415 0,'-53'-35'15,"53"0"-15,-35 35 0,-1 0 16,36 35-1,-53 18-15,53 0 16,0-18-16,0 0 16,0-17-1,18-18 1,0 0-16,17 0 16,0-35-16,1-1 15,-36 19-15,35-19 16,-35 1-16,53 0 0,-18 0 15,-35 70 32,0 0-47,0-17 16,0 17-16,0 0 16,0-70 46,0 0-62,35-1 16,-35 19-16,36-18 15,-36-1 1,17 36-16,19 36 16,-36 34-1,0-35 1,35-17-16,-35 17 15,0 1 17,17-36 171,-17 17-188,36-17 1,-1 0 0,-17 0-1,17 0 1,0-35-16,-35 17 16,35-17-16,1 0 15,-1-1-15,-35 19 16,53-18-16,-53-1 15,18 36-15,-18-17 16,35 17 0,0 0 31,-35 35-32,0-17-15,0 52 16,0-17-1,0-71 48,0 1-47,18-36-16,-18 0 15,53 18-15,-18 17 16,0 53 15,-35 18-15,0-35-16,36 35 15,-36-18-15,35 0 16,-18-35 0,54 0-1,-36-17 1</inkml:trace>
  <inkml:trace contextRef="#ctx0" brushRef="#br0" timeOffset="66677.81">10266 5556 0,'0'-17'31,"35"17"-15,-35-36-16,35 36 15,-35-17-15,36 17 16,-36-53-16,35 53 16,-35-18-1,35-35-15,-35 18 16,35 0 15,-35 17 0,18-17 141,17 35-140,-35-36-17,0 19 32,-17 17-16,-19 0-15,1 0 0,0 53-1,35-36 1,0 36-16,0 0 0,0-18 15,0 1-15,35-1 16,18 0 0,0-35-1,-18 0-15,1 0 16,-19-17-16,36-19 16,-18 1-16,1 0 15,-36 17-15,35-17 16,-35 17-16,0-17 15,0 0 1,0 70 15,-18 0-31,18 1 16,0 16-16,0-16 16,0-19-16,0 36 15,36-53 16,17-17-15,-53-19-16,52 19 16,-52-19-16,0 1 15,18 35-15,-18 71 47,-18-36-47,18 0 0,0-17 16,0 17-16,18-35 15,-18 36-15,35-36 16,1 0 0,-1 0-16,0-18 15,-17-17-15,17-1 16,0 1-16,1 17 16,-19 18-16,-17-35 15,53 35-15,0 35 16,-53 18-1,53-17-15,-53 17 16,35-18-16,-35 0 16,0 0-1,0 1 1</inkml:trace>
  <inkml:trace contextRef="#ctx0" brushRef="#br0" timeOffset="93931.88">19738 3757 0,'0'35'297,"0"-17"-282,0 17-15,0 1 16,0 16-16,0 1 16,0 18-16,0-18 15,0 17-15,0 1 16,0 17-16,0 0 16,0 1-16,0-1 15,0 0-15,0 18 16,0-18-16,0-35 15,0 17-15,0 1 16,0 0-16,0-19 16,0 19-16,0 0 0,0-1 15,0-17-15,0 35 16,0-17-16,0-1 16,18 1-16,-18-36 15,0 0-15,0 18 16,35 0-16,-35-17 15,0 16-15,0 1 16,0-17-16,0 17 16,35 0-16,-35-18 15,0 35-15,0 1 16,0-1-16,0-34 16,0 17-16,0-18 15,0-17-15,0 17 16,0-18-1,-18-87 64</inkml:trace>
  <inkml:trace contextRef="#ctx0" brushRef="#br0" timeOffset="95177.43">19685 3563 0,'0'35'140,"0"18"-140,0 35 16,-18 18-16,18-35 16,-35-1-16,35-34 0,-35-1 15,35-70 48,0-1-63,0-34 15,35-1-15,-35 1 16,53-1-16,-53 18 16,53 0-16,-53 18 15,53 0-15,-36 35 47,19 0-31,-36 17-1,35 19-15,-35 17 0,35 0 16,-35 17-16,36 1 16,-36-36-16,17 0 15,-17 0-15,35 1 16,-35-1 0,-35 0 15,-18-35-16,18 0-15,-53 0 16,-18 0-16,18 0 16,35 0-16,18 0 15,88 0 1</inkml:trace>
  <inkml:trace contextRef="#ctx0" brushRef="#br0" timeOffset="97419.27">20161 4568 0,'-17'0'16,"17"-35"0,0 18 31,0-19-16,-36 36-16,36-35 1,0 17 31,0 89 78,18 17-125,-18 36 16,53-1-16,-53-17 15,35-18-15,-35-17 0,35-18 16,-35-36-1,18-17-15,-18 35 16,35-35-16,1 0 16,-19-35-16,19-18 15,-1-17-15,-35 17 16,53-18-16,-53-35 16,53 18-16,-53-35 15,0 35-15,35 17 16,-35 36-16,0-1 15,0 54 32,0 35-47,0-18 16,0 36-16</inkml:trace>
  <inkml:trace contextRef="#ctx0" brushRef="#br0" timeOffset="97967.57">20620 5133 0,'35'35'31,"-35"0"-15,0 18 0,18-53-1</inkml:trace>
  <inkml:trace contextRef="#ctx0" brushRef="#br0" timeOffset="98178.13">20708 5009 0,'0'-35'78</inkml:trace>
  <inkml:trace contextRef="#ctx0" brushRef="#br0" timeOffset="103018.62">20144 2999 0,'17'0'235,"36"0"-220,-18 0 1,18 0 0,0 0-1,-17 0 1,16 0-1,1 0 1,-53-18-16,36 18 16,-1 0-1,18 0 1,-18 0 0,18 0-1,-18 0 1,1 0-1,-36-18-15,35 18 16,0 0 0,0 0-1,1 0 1,-36-35-16,35 35 16,0 0-16,1 0 15,-19 0 1,36 0-1,-18 0 1,1 0 0,17 0-1,-18 0 1,18 0 0,0 0-1,0-35 1,-18 35-1,0 0-15,-17 0 16,17-18-16,18 18 16,-35 0-1,17 0 1,0 0 0,-17 0 15,17 0-16,-17 0 1,35 0 0,-18 0-1,-17 0 1,17 0 0,0 0 30,-17 0-30,17 0 0,-17 0 15,17 0 31,0 0-30,-17 0-17,17 0 17,-17 0-17,17 0 16,0 0-15,-35-35-16,18 35 16,17 0-1,-35 17 517,0 36-517,0-17 1,0 17-16,0 0 15,0-36-15,0 18 0,0 1 16,0-19 0,0 19-1,0-19 1,0 19 15</inkml:trace>
  <inkml:trace contextRef="#ctx0" brushRef="#br0" timeOffset="103846.99">21978 3351 0,'53'0'125,"0"0"-110,0-53-15,-18 53 16,36-35-16,-18 35 16,-1 0-16,-34 0 15,35 0 1,-18 0-1,-17 0 32</inkml:trace>
  <inkml:trace contextRef="#ctx0" brushRef="#br0" timeOffset="105087.18">22031 3404 0,'-18'0'15,"18"-17"48,0 34 15,0 19-63,18-1-15,-18 18 16,0-18-16,0 18 16,0 18-16,0-19 15,0 19-15,0-18 16,-18 0-16,18-36 16,0 19-16,0-1 15,0-17-15,0 35 16,0-36-16,0 18 15,0 1-15,0-1 16,53-35 187,-17 35-187,-1-35-16,18 36 15,-18-36-15,0 0 16,18 35-16,-18-35 16,-17 0-16,35 0 15,-18 0 1,-17 0 15,17 0-15,0 0 31,-35-18-32,0 1 17,18 17-32,-18-36 15,0 1 1,0 17-16,35-35 0,-35-17 15,0-1-15,0 1 16,0-36-16,0 0 16,0-17-16,0-1 15,0 1-15,0 35 16,0 35-16,0 35 16,-17 18 124,17 53-124</inkml:trace>
  <inkml:trace contextRef="#ctx0" brushRef="#br0" timeOffset="106774.07">22966 3492 0,'0'0'0,"0"-35"31,0 18 1,0 52 14,0 53-46,0 36 16,0-36-16,0 0 0,0-18 16,0-17-16,0-17 15,0-19 1,0-70 15,0 18-15,35-35-16,-35-1 15,0-17-15,0-36 16,0 1-16,0 35 16,0-1-16,53 19 15,-53 17-15,35 18 16,18 17-16,0 18 16,0 0-1,0 88 1,-53-70-1,0 52 1,0-34-16,0-19 16,0 19-16,-35-1 15,-1-17-15,1 17 16,0-35-16,-18 35 16,0-35-1,18 0 1,52 35 15,19 1-15,-19-1-16,19 0 15,-1 18-15,0 0 16,-35-18-16,53 1 16,-53-1-16,18-35 15,-18 35-15,0-52 78</inkml:trace>
  <inkml:trace contextRef="#ctx0" brushRef="#br0" timeOffset="107187.17">23442 3792 0,'35'-35'47,"-17"35"-47,17-18 31,-35-17-15,0 0 15,-35 35-15,35 18-1,-53-18-15,53 52 16,0-34-16,0 17 16,0 1-1,35-1 1,18 0-16,-35-35 16</inkml:trace>
  <inkml:trace contextRef="#ctx0" brushRef="#br0" timeOffset="107656.57">23777 3757 0,'0'0'0,"0"-35"15,0 17 1,-35 36 15,35-1-31,-18-17 16,18 71-16,0-53 16,36-18 30,-36-18-30,35 18-16,-35-53 16,35 53-16,-35-18 15,0 89 17,0 17-17,0 0-15,0 1 0,0-19 16,0-17-16,0-35 15,0 17 1,0-53 15</inkml:trace>
  <inkml:trace contextRef="#ctx0" brushRef="#br0" timeOffset="110778.77">22384 4339 0,'0'-35'32,"0"53"140,0 17-157,0 0-15,0 18 0,0 18 16,0-19-16,0 19 15,0 0-15,0-1 16,0-35-16,0 1 16,17 17-1,1-53 110</inkml:trace>
  <inkml:trace contextRef="#ctx0" brushRef="#br0" timeOffset="115047.62">22172 5486 0,'0'-36'0,"0"72"109,0-1-109,0 18 16,0 17-1,0-17-15,18 141 16,-18-123-16,0-1 16,0-34-16,0-1 15,0-17-15,35-18 16,-35 35-16,0-53 94,0 1-94,0-19 15,-18-17-15,18 1 0,-35-19 16,35-17 0,-70-18-16,70 35 15,0 19-15,0 16 0,0 1 16,0 0-16,0-1 15,0 1 1,0 17 0,17 18 46,18 0-46,-35-35-1,36 35-15,-1 0 16,0-35-16,-17 35 16,35 0-16,0 0 15,-18 0 1,18 0-16,0 0 0,-18 0 16,0 0-16,1 0 15,-19-35-15,36 35 16,-17 0 15,-19 35 32,-17 0-48,0-17-15,0 35 16,35 17-16,-35 107 15,0-71 1,0-54-16,0 19 16,36-18-16,-36-18 15,0 0-15,0 1 16,35-19-16,-35 19 16,0-1-16,0-17 15,0 35 1,-53-53 46,0 0-62,-17 0 16,-19 0-16,1 0 16,0 35-16,17-35 15,19 35-15,-1-35 16,53-18 46</inkml:trace>
  <inkml:trace contextRef="#ctx0" brushRef="#br0" timeOffset="115878.21">22384 4886 0,'0'-18'16,"35"18"31,-35 18 15,18 17-62,-18 1 16,0-1-16,35 18 16,-35 0-16,0 0 15,0-36-15,35 18 0,-35 1 16,0-19 0</inkml:trace>
  <inkml:trace contextRef="#ctx0" brushRef="#br0" timeOffset="116754.86">22490 6491 0,'0'-18'16,"0"-17"15,0 0 0,0 53 48,0 34-79,0-34 15,0 35-15,0 18 16,35 17-1,-35 0-15,0 0 0,0 0 16,0 18-16,0-53 16,0 0-16,0-18 15,0-17 1</inkml:trace>
  <inkml:trace contextRef="#ctx0" brushRef="#br0" timeOffset="118421.16">19826 7461 0,'53'0'187,"0"0"-187,0 0 16,0 0-16,17 0 15,1 0-15,17-35 16,0 35-16,18-35 16,18 35-16,-36-53 15,18 53-15,-18 0 16,0-36-16,-17 36 15,-1 0-15,-17 0 16,-18 0-16,18 0 0,0 0 16,-18-35-16,18 35 15,18 0-15,-36 0 16,18-35-16,-18 35 16,-17 0-16,17 0 15,1 0-15,-1 0 16,0 18-1,0-18 1,-17 0 0,35 0-1,0 0 1,-18 35 0,18-35-1,-18 0-15,-17 0 16,17 0-16,18 0 15,-18 0 1,18 0 0,0 0-1,-17 0 1,16 0 0,1 0-1,-35 0 1,17 0-1,-17 0 1,17 0 0,0 0-1,-17 0 1,17 0 0,-17 0-1,-18-35 79,0-18-94</inkml:trace>
  <inkml:trace contextRef="#ctx0" brushRef="#br0" timeOffset="121674.54">23230 5821 0,'0'53'140,"0"-18"-140,0 18 16,0 0-16,0-18 16,0 18-16,0-35 15,0 17-15,0 0 0,0-17 16,-35 17 0,35 18-1,0 0-15,0-71 78,0 1-62,0-36-16,0 0 16,0 0-16,0-18 15,0 18-15,0 18 16,0-18-16,0 18 0,0 17 15,35-17-15,-35 0 16,18 35-16,-18-35 16,35 35-1,-17 0-15,35 0 16,0 0 0,-18 35-1,-35 0 1,0-17 15,0 17-15,-53-35-16,0 35 15,0-35-15,36 0 16,-19 36-16,-17-36 16,71 35 62,-18 0-78,53 18 15,-53 0-15,53-18 16,-53 18-16,35 0 16,-35-18-16,18-35 15,-18 36-15,35-36 16</inkml:trace>
  <inkml:trace contextRef="#ctx0" brushRef="#br0" timeOffset="122117.8">23477 6368 0,'18'0'47,"17"0"-16,-35-36-15,36 36-16,-36-35 15,17 17 1,-17-17-1,-53 70 32,53 1-31,0-1-16,0 0 16,0 1-1,0-1 1,18-35-16,17 0 15,0 0 1</inkml:trace>
  <inkml:trace contextRef="#ctx0" brushRef="#br0" timeOffset="122678.42">23848 6279 0,'0'-35'16,"0"70"31,-53 1-47,53-19 0,-35 19 15,35 17 1,17-53 15,18 0-15,-35-18 0,53 18-16,-53-53 15,36 35-15,-36-17 16,35 0-16,-35 52 62,0 36-62,0 0 0,-18 18 16,18 17-16,0 35 16,0-52-16,0 0 15,0-36-15,0 0 16,0 0-16,0-17 15,0-53 32,0 17-31</inkml:trace>
  <inkml:trace contextRef="#ctx0" brushRef="#br0" timeOffset="123998.63">24201 6509 0,'17'0'156,"1"0"-125,17 0 1,-35 17-17,0 19 17,-35-36-32,0 53 15,17-36-15,18 18 16,-35-35-16,35 53 0,0-35 15,17 35 1,1-53-16,17 35 16,0-35-16,-17 0 15,17 0-15,1 0 16,-19 0-16,19-17 16,-72 17 46,19 0-62</inkml:trace>
  <inkml:trace contextRef="#ctx0" brushRef="#br0" timeOffset="125204.99">24148 3933 0,'0'53'109,"0"-17"-109,0-19 16,0 36-1,0-18 1,0-52 62</inkml:trace>
  <inkml:trace contextRef="#ctx0" brushRef="#br0" timeOffset="127077.69">22366 4957 0,'18'0'16,"35"0"46,0 0-46,-36 0-16,18 0 16,-17 0-16,35 0 15,-18 0 1,-17 0-16,17 0 15,1 0-15,-19 0 16,36 0-16,-18 0 16,1 0-16,-1 0 15,18 0 1,-36 0-16,36 0 16,0 0-16,-17 0 0,-1 0 15,0 0-15,-17 0 16,17 0-1,-17 0-15,17 0 0,36 0 16,-19 0 0,-34 0-1,17 0-15,1 0 16,17 0 0,-1 0-1,-34 0-15,17 0 16,1 0-1,-19 0-15,19 0 0,-19 0 16,18 0-16,36 0 16,-36 0-1,18 0 1,-17 0 0,-19 0-16,36 0 15,0 0-15,-18 0 16,1 0-16,-1 0 15,0 0-15,0 0 16,-17 0-16,17 0 16,-17 0-16,17 0 15,0 0-15,-17 0 16,17 0-16,-17 0 0,17 0 16,18 0-1,-35 0-15,17 0 16,0 0-16,-17 0 15,17 0-15,18-36 16,-35 36-16,17 0 16,-17 0-16,17 0 15,18 0 1,-35 0 0,35 0-1,-18 18-15,-18-18 16,19 0-16,-19 0 0,19-18 15,-1 18-15,36 0 16,-71-17 0,35 17-16,0 0 15,-17 0 1,17 0 15,-70 0 79,17 0-95</inkml:trace>
  <inkml:trace contextRef="#ctx0" brushRef="#br0" timeOffset="128087.5">25047 5415 0,'0'18'110,"0"17"-110,0-17 15,0 35-15,0 0 16,0 35-16,0 0 15,-35 18-15,35-18 16,0 0-16,0 0 16,0 1-16,-35-19 15,35 1-15,0-1 16,0 18-16,0-17 16,-36-1-16,36-34 15,0 17-15,-35 0 16,35-36-16,0 36 15,0-18 1,0-52 47,0-18-48,0-18-15,0 0 16</inkml:trace>
  <inkml:trace contextRef="#ctx0" brushRef="#br0" timeOffset="129115.21">25047 5433 0,'0'-18'0,"18"18"15,-18-35 1,0 0 0,0 52 93,0 18-93,-35-17-16,35 35 15,-36 0-15,36 18 0,-53-19 16,53-34-16,0 17 15,0-17 1,0-53 31,0-1-47,18-16 16,-18 16-1,0-34-15,0-1 0,35 1 16,-35-1-16,0 36 15,18-1-15,17 36 63,-35 53-63,35-35 0,-35 53 16,36-1-16,-36 1 15,0-1-15,35-34 16,-35-1-16,0 0 15,0-17 1,-35-18 31,-18 0-47,18 0 16,-1 0-16,1 0 15,0 0 1,35 35-1</inkml:trace>
  <inkml:trace contextRef="#ctx0" brushRef="#br0" timeOffset="130127.87">25453 5874 0,'0'-36'0,"-18"-16"31,1 52-16,17 17 17,0 71-17,17 1-15,-17-1 16,36-18-16,-36 1 16,35-36-1,0 18 1,-17-53-16,17 0 15,18-53 1,-18 0 0,-35 0-16,53-17 15,-53-1-15,35 1 0,-35 17 16,0 17 0,0-16-16,18 52 15,-18 35 32</inkml:trace>
  <inkml:trace contextRef="#ctx0" brushRef="#br0" timeOffset="130615.9">25788 6244 0,'0'-17'16,"0"34"46,0 36-46,0-18 0,0 1-1,35-36 1,1 0-1,-1-36 1,-35-17 0,35 53-1,-35-35-15,-17 0 16,-19 35 0,-17 0-1,18 18 1</inkml:trace>
  <inkml:trace contextRef="#ctx0" brushRef="#br0" timeOffset="130957.9">26000 6279 0,'0'18'47,"35"35"-32,-17-53 1,17 0-1,0-18 1,-35 1-16,35-19 16,-35-16-1,0 34 1</inkml:trace>
  <inkml:trace contextRef="#ctx0" brushRef="#br0" timeOffset="131312.54">26264 5927 0,'0'53'31,"0"17"-31,0 1 16,0-18-16,0 0 15,0-1-15,0-34 16,36-18-16,16-18 31,-52-17-15,89-71-1,-72 71-15,36 0 16,0 35 0,-35 0-1,35 0-15,-18 0 16,0 0-16,18 0 16</inkml:trace>
  <inkml:trace contextRef="#ctx0" brushRef="#br0" timeOffset="133464.76">22260 7320 0,'36'0'93,"-1"0"-77,-18 0-16,19 0 16,17 0-1,-36 0 1,19 0-16,-19 0 15,18 0-15,1 0 16,-1 0 0,18 0-1,-18 0 1,-17 0 0,35 0-16,-36 0 15,36-35-15,-17 35 16,-19 0-16,19-35 15,-1 35-15,0 0 16,0 0 0,18 0-1,-35-36 1,17 36-16,0 0 16,-17-17-16,17 17 15,1 0-15,-19 0 16,19 0-16,-19 0 15,19 0-15,-1 0 16,-18 0-16,19 0 16,-1 0-16,-17 0 15,17 0-15,18 0 16,-36 0-16,19 0 16,-19 0-16,19 0 0,-1 0 15,-17 0 1,17 0-16,0 0 0,18 0 15,0 0-15,-18 0 16,18 0-16,0 0 16,-35 0-16,17 0 15,18 0-15,-35 0 16,34 0-16,1 0 16,-17 0-16,34 0 15,1-36-15,-1 36 0,-34 0 16,-1 0-1,18 0-15,-36 0 0,19 0 16,-1 0-16,0 0 16,18 0-16,0 0 15,0 0-15,18-17 16,-19 17-16,-16 0 16,-1-18-16,-17 18 15,35 0 16,-36 0-15,19 0 0,-1 0 15,-70 0-15,-18 0-1,-18 0-15,0 0 16</inkml:trace>
  <inkml:trace contextRef="#ctx0" brushRef="#br0" timeOffset="134305.17">21749 7426 0,'0'35'110,"0"18"-110,-36 0 15,1 18-15,0-1 16,0 1-16,-1-1 0,36-34 16,-35-1-16,35-18 15,-35-17 63</inkml:trace>
  <inkml:trace contextRef="#ctx0" brushRef="#br0" timeOffset="134785.19">21114 7885 0,'0'35'16,"17"-35"-1,1 0-15,35 35 16,17-35-16,19 0 15,52 0 1,18 0-16,-18 0 0,0 0 16,18-35-16,-36 35 15,-35 0-15,-17-35 16,-18 35-16,-18 0 16,-17 0-1,-18-36 48,-36 36-48</inkml:trace>
  <inkml:trace contextRef="#ctx0" brushRef="#br0" timeOffset="135957.6">21819 7461 0,'0'-35'16,"0"17"0,-17 18-16,17-35 15,-36 0 1,36 88 62,0 17-62,0 18-16,18 18 15,-18-53-15,0 18 0,0-18 16,0-36-1,0 36-15,0-70 63,35-1-47,-35-35-16,0 0 15,0-17-15,0-19 16,-35-34-16,35 70 15,0 0-15,-18 53 16,18-53-16,0 71 47,0 17-47,18 36 16,-18-1-16,35 1 15,-35-1-15,0-17 16,0-35-16,36 17 15,-36 0 1,0-70 31,0-18-47,0 18 16,0-36-16,0-17 15,-53 18-15,53 34 16,0 54 15,0 0-15,0 17-16,0-17 15,0 34-15,0-16 16,0-19-16,0 19 16,0-19-16,0 19 15,-18-36-15</inkml:trace>
  <inkml:trace contextRef="#ctx0" brushRef="#br0" timeOffset="136508.31">21519 7955 0,'0'18'93,"-17"17"-77,-18 18-16,-1 0 16,1 0-16,35-18 15,-53 0-15,53 18 16,-18-53-16,18-17 94</inkml:trace>
  <inkml:trace contextRef="#ctx0" brushRef="#br0" timeOffset="136878.04">21608 8026 0,'0'-36'16,"0"54"15,0 35-16,0-35 1,-18 35 0,18-18-16,-35 0 15,35-17-15,-18-18 0,18 53 16,18-71 62</inkml:trace>
  <inkml:trace contextRef="#ctx0" brushRef="#br0" timeOffset="137199.63">22013 7955 0,'0'35'31,"-35"1"-15,35-19-16,-53 36 15,53 0-15,-18-18 16,18-17-16,0 17 15,-35-35 1,70 0 47,1-35-48</inkml:trace>
  <inkml:trace contextRef="#ctx0" brushRef="#br0" timeOffset="137588.72">22384 7885 0,'0'0'15,"35"0"-15,-35 35 63,0-18-63,-18 19 15,18 17-15,-70 0 16,35 0-16,-1-18 16,1 18-16,35-18 15,-18-35-15,18 18 0,0-36 47,36 18-31</inkml:trace>
  <inkml:trace contextRef="#ctx0" brushRef="#br0" timeOffset="144022.24">28275 3210 0,'-35'0'15,"35"-35"1,0 53 62,0 52-62,0-17-16,0 71 15,0 17-15,17-18 0,-17 1 16,0-36-16,0-18 15,0-17-15,0-35 16,0 17 0,0-52 15,0-1-31,0-35 16,-17-88-1,17 35-15,-35-70 16,35 17-16,0 35 15,0 19-15,0-1 16,35 18-16,0-1 16,0 54-16,1 0 0,17 0 15,0 35 1,-36 0 0,18 35-16,1 0 15,-36-17-15,0 35 16,0 0-16,0-18 15,0 35-15,-18 1 16,-17 0-16,0-19 16,-1 1-16,1-35 15,0 17-15,17-35 16,-17 0-16,17 0 16,18 36 30,18-1-30,52 35-16,-17 1 0,0 0 16,0-19-16,-18 1 15,1 0-15,-36-17 16,17-19-16,19 36 16</inkml:trace>
  <inkml:trace contextRef="#ctx0" brushRef="#br0" timeOffset="144367.59">28769 3881 0,'35'0'15,"-17"0"17,17-53-17,-35 17 1,0-17-1,0 18 1,-17 35-16,17-17 16,-18 17-1,18 35 1,-35-18-16,35 36 16,0-17-16,0-19 15,17 36 1,1-53-1,17 35-15,0-35 16</inkml:trace>
  <inkml:trace contextRef="#ctx0" brushRef="#br0" timeOffset="144861.47">29139 3739 0,'0'-35'16,"-17"0"-1,-18 35 1,35 35 0,-18 18-1,18-18-15,0 18 0,0-17 16,0-19-1,35-34 17,-35-1-32,53-17 15,-53-1-15,35 19 16,-35-19-16,0 1 16,0 0-1,0 88 16,0 17-15,0 36-16,0 18 16,36-36-16,-36-18 0,0 1 15,53-18-15,-53-35 16,0-36 31,17-17-32,-17-1-15</inkml:trace>
  <inkml:trace contextRef="#ctx0" brushRef="#br0" timeOffset="145094.2">29457 3933 0,'0'18'16,"0"17"-16,18 18 16,-18-35-16,0 17 15,35 18 1</inkml:trace>
  <inkml:trace contextRef="#ctx0" brushRef="#br0" timeOffset="145839.15">29686 3475 0,'18'0'141,"17"0"-125,18 0-16,0 0 31,-35 0-16,-36 0 95</inkml:trace>
  <inkml:trace contextRef="#ctx0" brushRef="#br0" timeOffset="146107.68">29722 3669 0,'17'0'46,"18"0"-46,18 0 16,-35 0 0,35 0-1,-18 0 1,-70 0 46</inkml:trace>
  <inkml:trace contextRef="#ctx0" brushRef="#br0" timeOffset="148821.14">30374 3157 0,'35'53'203,"-35"18"-203,0 17 16,36 18-16,-36 0 15,0 0-15,0-54 16,35 1-16,-35-17 16,0-19-1,0-34 48,0-19-63,0-17 15,0 1-15,-18-72 0,18 1 16,-35 34-16,35-34 16,0 52-16,0 18 15,0 18-15,0-18 16,35 0-16,-35 36 16,71-19-16,-53 1 15,17 35-15,0 0 16,0 0-1,1 35 1,-36 18-16,0 0 16,0-17-16,0 16 15,0-34-15,-36 17 0,36 1 16,-70-1 0,35 0-16,17-35 0,-17 18 15,-1-18-15,19 0 16,-19 0-16,19 0 15,17 70 32,35-17-31,18 53-16,18 0 16,-19 0-16,1-36 15,-17-17-15,-1-17 0,0-19 16,-35 18-16,18-35 15,-18 36-15,0-54 79</inkml:trace>
  <inkml:trace contextRef="#ctx0" brushRef="#br0" timeOffset="149416.79">30992 3687 0,'0'35'94,"0"-18"-94,0 36 0,35 0 16,-35 0-16,0-18 15,0 1-15,0-19 16,0-34 46</inkml:trace>
  <inkml:trace contextRef="#ctx0" brushRef="#br0" timeOffset="149910.03">31291 3404 0,'36'18'62,"-36"17"-62,0 0 16,0 18-16,0 0 0,0-17 16,35 17-1,-35-18-15,0-18 16</inkml:trace>
  <inkml:trace contextRef="#ctx0" brushRef="#br0" timeOffset="150127.47">31256 3545 0,'35'0'63,"-17"0"-63,17 0 15,18 0 1,-35 0-1,17 0 1</inkml:trace>
  <inkml:trace contextRef="#ctx0" brushRef="#br0" timeOffset="151057.04">31715 3140 0,'0'53'31,"0"17"-15,0 18-16,0 1 15,0-1-15,0-18 16,0-34-16,35-1 15,-35 0 1,0-52 15,0-19-15,0 1-16,0-18 16,0-18-16,0-17 15,0-18-15,-35-52 0,35 34 16,0 36-16,0 17 15,0 1-15,35 52 16,-35-35-16,71 18 16,-36 0-16,-18 35 15,19-35-15,17 35 16,0 35 0,-53 0-1,35 18-15,-35-18 16,0 18-16,35 0 15,-35-18-15,0 18 16,-18 0-16,18 0 16,-70 0-16,17-18 0,35-17 15,-17-18-15,0 53 16,17-53-16,-17 0 16,0 0-1,35 35 32,17-35-31,-17 35-16,53-35 15,-18 71-15,-17-36 16,-18 18-16,53 0 16,-53-18-16,35 18 0,-35-17 15,36-1 1,-36 0-1</inkml:trace>
  <inkml:trace contextRef="#ctx0" brushRef="#br0" timeOffset="151365.44">32209 3563 0,'0'18'31,"17"-18"-31,-17 70 16,0-52-16,0 35 15,0-18 1,0 0 15,0-70-15,0 17-1</inkml:trace>
  <inkml:trace contextRef="#ctx0" brushRef="#br0" timeOffset="151542.72">32279 3334 0,'0'0'15</inkml:trace>
  <inkml:trace contextRef="#ctx0" brushRef="#br0" timeOffset="156563.31">28363 4886 0,'0'53'375,"0"17"-375,0 19 15,0 34-15,0-17 16,0 17-16,0 1 15,0-36-15,0-17 16,0-18-16,0-36 16,0 18-1,0-70 32,0 18-47,0-36 0,-17-18 16,17-17-1,-53-18-15,53-17 0,0 17 16,0-18-16,0 1 16,0 35-16,0 17 15,53 0-15,-53 19 16,35-1-16,-35 35 16,53-17-16,0 35 15,-36 0 1,19 0-16,-1 17 15,0 36-15,-35 0 16,36 0-16,-36 0 16,0-18-16,0 18 15,0 0-15,0-18 0,-36 18 16,1 0-16,0-17 16,-18-36-16,35 52 15,-17-52-15,0 0 16,17 0-16,-17 0 15,35-17 1,0 34 15,53 19-15,-18-19-16,0 36 16,0 18-16,1-1 0,-1 1 15,-35-18 1,53-18-16,-53 0 0,18-35 15,-18 18-15,0-36 63,0-17-63</inkml:trace>
  <inkml:trace contextRef="#ctx0" brushRef="#br0" timeOffset="156923.37">28804 5450 0,'18'0'31,"17"-35"-15,0 17 0,-35-34-1,0-1 1,0 0-16,-17 53 31,-18 53-15,35 17-16,0 1 15,0-18-15,0-18 16,0 0-16,0 1 16,35-36-1,-18 0-15,36-36 16,0-17-16</inkml:trace>
  <inkml:trace contextRef="#ctx0" brushRef="#br0" timeOffset="158154.03">29298 5433 0,'0'-18'0,"0"-17"47,-17 35 0,-19 0-32,1 0-15,-36 17 16,71 19 0,-52-1-16,52-17 15,-18 17 1,18 0-16,0-17 0,0 17 15,18-35-15,-18 18 16,52-18-16,1 0 16,0-18-1,-53-17 1,36-18-16,-36 18 16,0 17-16,35-17 0,-35-18 15,0 70 32,0 36-47,-18-17 16,18 34-16,0 18 15,0 1-15,0 34 16,35-17-16,-35-36 16,0-34-16,0-1 15,18 0-15,-18-17 16,0-71 46,0 35-62</inkml:trace>
  <inkml:trace contextRef="#ctx0" brushRef="#br0" timeOffset="158815.76">29510 5697 0,'0'-35'31,"17"35"-15,19 0-1,-36 18 48,-18 35-47,18 0-1,0-36-15,0 18 16,0 1-16,0-1 31,18 0-15,-1-35-1,19-17 1,-36-1-16,35-17 16</inkml:trace>
  <inkml:trace contextRef="#ctx0" brushRef="#br0" timeOffset="159361.44">29757 5362 0,'17'-35'78,"19"35"-62,17 0-1,-18 0-15,0 0 16,-17 0-16,17 0 15,0-18-15,1 18 16,-89 0 93</inkml:trace>
  <inkml:trace contextRef="#ctx0" brushRef="#br0" timeOffset="159656.37">29863 5450 0,'17'0'31,"19"0"-15,-1 0-16,-18 0 16,19 0-16,-19 0 15,19 0-15,-1 0 16,-17 0-16,17 0 16,-53 0 77</inkml:trace>
  <inkml:trace contextRef="#ctx0" brushRef="#br0" timeOffset="191073.14">30462 5027 0,'0'35'234,"18"36"-218,-18-36-16,0 18 15,0 18-15,0 17 16,35 0-16,-35 0 0,0-17 16,36-18-16,-36-18 15,0-17-15,35-18 16,-35 35-1,0-70 48,-18-1-63,18 1 16,-35-18-16,35 0 15,-35-17-15,35-1 16,0 18-16,0 0 15,0 0-15,0 18 0,0-18 16,0 18 0,0 17-16,0-17 0,17-18 15,19 35 1,16 18 0,-16 0-1,-1 18 1,-35 53-1,0-36 1,0 0-16,0 18 16,0 0-16,-18 0 15,18-18-15,-53 0 16,36 1 0,-36-36-16,0 0 15,35 0 16,54 53 16,17-53-47,-1 70 16,1-34-16,0-1 16,-35-18-16,17 19 15,0-1-15,-35 0 16,18-35-16,-18 18 15,35-18-15</inkml:trace>
  <inkml:trace contextRef="#ctx0" brushRef="#br0" timeOffset="192986.05">31062 5733 0,'-35'0'0,"35"-36"31,-18 36 0,18 18 47,0 0-46,0 17-17,35-35 17,-35-18-1,36 1-16,-36-36-15,0 17 16,0 1 0,-18 35-1,18-35 1,-18 35 0,-17 0-1,35 18-15,0-1 16,18 18-1</inkml:trace>
  <inkml:trace contextRef="#ctx0" brushRef="#br0" timeOffset="211261.54">31873 4921 0,'0'-35'0,"-35"35"235,35 35-235,-35 1 15,35-19-15,-35 18 16,-1 18-16,1 18 16,-35-1-16,17 36 15,-18 35-15,-17-17 16,35-18-16,0 0 15,18-36-15,35-35 16,-18 1-16,18-1 16,0 18-1,-35-53-15,35-35 94,0-1-78</inkml:trace>
  <inkml:trace contextRef="#ctx0" brushRef="#br0" timeOffset="212108.58">32085 5009 0,'35'0'16,"-35"-17"-16,-17 17 109,17 70-109,-53-17 0,18 18 16,-18 35-16,-18 17 16,1 18-16,17-35 15,-18-18-15,36 0 16,35-35-16,-53 0 15,53 0-15,-18-18 16,18-17-16,-35-18 16,35 53-16,0-71 93</inkml:trace>
  <inkml:trace contextRef="#ctx0" brushRef="#br0" timeOffset="-214546.5">32438 5256 0,'0'-35'16,"0"17"-1,0-17 1,0 0 15,0 70 32,-35 53-48,35 18-15,0 0 16,0 53-16,-36-71 16,36-17-16,0-19 15,0-16-15,0-1 16,18-70 31,-18-1-32,0-34-15,0-1 16,0-17-16,0-35 16,0 17-16,0-53 15,35 36-15,-35 34 0,53-16 16,-53 52-16,18 35 16,-18-17-16,35 35 15,-35-36-15,35 36 16,1 0 15,-36 36-31,35-1 16,0 36-1,-35-18-15,0-18 16,0 18-16,0 0 16,-35-18-16,0 18 15,-1 0-15,19-18 0,-19 0 16,1-35-16,18 0 15,69 53 64,-16-35-79,-19 17 15,19 0-15,-1 1 16,0-1-16,-35-17 15,18-18-15,-18 35 16,35 0 0,-35-17 31,35-18-47</inkml:trace>
  <inkml:trace contextRef="#ctx0" brushRef="#br0" timeOffset="-214245.39">32879 5556 0,'0'-35'0,"0"17"31,-18 18 1,-35 53-17,18 18-15,35 17 16,0 18-16,0-53 16,0 0-16,35-18 15,18-35-15,-17 0 16,34 0-16,1 0 15,-1-18-15,-35 18 16,-35-35-16</inkml:trace>
  <inkml:trace contextRef="#ctx0" brushRef="#br0" timeOffset="-213034.69">28522 7108 0,'53'0'78,"-35"0"-62,35 0-16,-1-35 15,1 35-15,-17 0 16,17 0-16,-1 0 15,-34-17-15,17 17 16,1 0 0,-54 0 31,-35 35-32</inkml:trace>
  <inkml:trace contextRef="#ctx0" brushRef="#br0" timeOffset="-212798.11">28716 7338 0,'35'0'46,"-17"0"-30,17 0-16,1 0 16,-19 0-16,18 0 15,-17 0-15,35 0 16,-18 0 0,-35 35-1</inkml:trace>
  <inkml:trace contextRef="#ctx0" brushRef="#br0" timeOffset="-209729.33">29863 6597 0,'0'-35'47,"0"17"15,0 89 32,0 17-94,0 35 16,0-70-16,0 18 15,0-18-15,35-18 16,-35-17-16,0 17 15,0-53 32,0 1-47,0-36 16,0-18-16,35-17 16,-35-36-16,0 1 15,0 17-15,0-35 16,35 88-1,-35 35-15,36-17 16,-1-18 0,-17 53-16,-18-17 15,53 17-15,-1 0 16,-34 0-16,17 17 16,-35 19-16,0-1 15,0-18-15,0 36 16,0 0-16,-35-17 15,-18 16-15,0 37 16,0-36-16,18-36 16,17 18-16,-17-35 15,0 0 17,53 0 14,17 71-46,18-18 16,0 18-16,0-19 16,-1 1-16,1 0 15,-17-17-15,-19-1 16,19 0 0,-72-35 62</inkml:trace>
  <inkml:trace contextRef="#ctx0" brushRef="#br0" timeOffset="-209104.13">30533 6950 0,'35'0'16,"-35"-18"46,-17 18-46,-1 0-1,-35 18 1,53 35-16,-35 0 16,35 17-1,0-35-15,53 1 16,-36-36-16,36 0 16,0 0-16,-18 0 15,18 0-15,-17 0 16,-19 0-16,-17-18 15</inkml:trace>
  <inkml:trace contextRef="#ctx0" brushRef="#br0" timeOffset="-206797.92">30762 6421 0,'0'52'62,"35"-16"-46,-35 17-16,0 0 15,0-18-15,0 18 16,0 17-16,0-17 16,0-17-16,0-1 15,0-18 1,0-34 15,0-18-15,0-18-1,0 0-15,0-18 0,0-17 16,0 0-16,0 0 16,0 17-1,36 18-15,-36 35 0,17-17 16,-17 0 0,53 35-1,0 0 1,-35 0-16,17 0 15,0 0 1,-35 18-16,18-18 0,-18 17 16,0 36-1,-18 18 1,-17-18-16,-18-1 16,18 1-16,-18-35 15,18 17-15,-1-35 16,19 0 15,34 36 16,1-36-47,17 70 16,1-35-16,17 36 15,0 0-15,-1-19 16,-16 1-16,-36-17 15,53-19-15,-18 19 16</inkml:trace>
  <inkml:trace contextRef="#ctx0" brushRef="#br0" timeOffset="-206406.87">31468 6879 0,'0'-35'0,"0"17"32,-18 54-1,18-1-31,0 0 16,0-17-16,0 17 15,35-35 16,-35-18-31,53 1 16,-53-19 0,0-16-16,0 34 15,-17 18 1,-1 0-16,-17 0 16,-1 0-16,36 18 15,-17 17-15</inkml:trace>
  <inkml:trace contextRef="#ctx0" brushRef="#br0" timeOffset="-205613.26">29968 7673 0,'0'0'0,"-35"0"16,18 0 15,69 0 63,37-35-94,87 35 15,36 0-15,17-36 0,18 36 16,-18 0-16,-17 0 15,17 0 1,-17 0-16,-36-53 16,1 53-16,-19-70 0,-69 70 15,-19-35-15,-17 35 16,-35 0 0,-36 0 30,-17-36-30,0 36-16,-1 0 16</inkml:trace>
  <inkml:trace contextRef="#ctx0" brushRef="#br0" timeOffset="-204551.42">29739 8237 0,'0'-17'16,"0"52"31,0 53-31,0 18-16,0-18 15,0 0-15,35-17 0,-35-18 16,0-35-16,0-54 62,0-34-62,0-1 16,0-35-16,0-17 16,0-18-16,0-18 15,53 53-15,-17 18 16,-1 35-16,0 18 15,-17 35-15,17 0 16,-17 0-16,17 0 0,0 53 16,-35 0-1,53-18-15,-53 0 0,0 18 16,0 0 0,0 0-16,-53 35 0,18-35 15,0-18-15,-18 1 16,18-36-16,17 35 15,-17-35-15,17 0 16,-17 0-16,35-18 16,35 36 31,18 17-47,-18 18 15,18 0-15,0 0 16,-18-18-16,-35-17 0,53-18 15,-53 53-15,18-53 16,-18 17 0,0-34 31</inkml:trace>
  <inkml:trace contextRef="#ctx0" brushRef="#br0" timeOffset="-204285.16">30392 8467 0,'-35'0'16,"-1"0"-1,36 17-15,-17 19 16,17 16-16,-36 1 16,36-17-16,0-1 15,36 18 1,-1-53-16,0 0 16,18-18-16,0-17 15,106-71 1</inkml:trace>
  <inkml:trace contextRef="#ctx0" brushRef="#br0" timeOffset="-203939.46">30921 8079 0,'0'35'32,"0"35"-32,0-17 15,0 18-15,35 17 16,-35-17-1,0-18-15,0-36 0,36 18 16,-36 1 0,0-72 15,0 1-15</inkml:trace>
  <inkml:trace contextRef="#ctx0" brushRef="#br0" timeOffset="-203782.54">30868 8343 0,'18'0'31,"17"0"-31,18 0 16,-35 0 0,17 0-16,18 0 15,17-70-15,-34 70 16</inkml:trace>
  <inkml:trace contextRef="#ctx0" brushRef="#br0" timeOffset="-202949.67">31397 8008 0,'0'18'15,"0"17"1,0 36 0,0 17-16,0 0 0,0 0 15,0-17-15,0-18 16,0-36-16,35 18 16,-35-52 30,0-36-30,0-35-16,0-36 16,-17-34-16,17 16 15,0 1-15,0 18 0,0 52 16,17 18-16,19 18 16,-1 35-1,0 0 1,-17 0-16,17 0 0,1 35 15,-19-35-15,-17 53 16,53-17-16,-53-1 16,0 0-1,0 0-15,0-17 16,-35 17-16,0 1 16,-1-36-16,-34 70 15,-36-70-15,35 35 16,54-35-16,34 36 47,36-36-47,18 53 15,-18-18-15,0 18 16,0 0-16,-18 0 16,-18-36-16,19 19 15,-36-1-15,35-35 16,-35 35-1,0 0 1,0-52 15,18 17-15</inkml:trace>
  <inkml:trace contextRef="#ctx0" brushRef="#br0" timeOffset="-201620.55">31926 8202 0,'36'0'16,"-54"0"46,0 0-30,18 53-17,0-35-15,0 35 16,0-18-16,0 0 15,0 0 1,53-35 0,0-17-1,-53-19-15,53 19 16,-53-18-16,0-1 16,0 19-16,0-19 15,0 19-15,-35-19 16,0 36-16,17 0 15,-53 53-15,36 0 16</inkml:trace>
  <inkml:trace contextRef="#ctx0" brushRef="#br0" timeOffset="-194476.1">18292 10336 0,'0'-17'0,"0"-19"31,0 19-15,0-18-1,0-1 1,0 54 46,0 52-46,70 36-16,-70 71 16,88 17-16,-35 53 15,-18-106-15,18 0 0,-17-53 16,-1-17 0,0-36-16,18 0 15,-35-35 1,35-53-1,-18-17-15,18-36 16,-18-18-16,18-34 16,-18-54-16,18 36 15,-17 52-15,-36 18 16,52 71-16,-52 0 16,0 52 30,0 1-30</inkml:trace>
  <inkml:trace contextRef="#ctx0" brushRef="#br0" timeOffset="-193799.28">19121 11518 0,'0'-17'31,"0"52"32,-36 0-48,36 0-15,0-17 16,18-18-16,0 0 16,17-18-1,-35 1 1,53-19-16,-53 1 15,0 18-15,0-36 16,-18 17 0,-17 36-1,17 0-15,-17 0 16,0 18 0,35 17-1</inkml:trace>
  <inkml:trace contextRef="#ctx0" brushRef="#br0" timeOffset="-193430.39">19367 11483 0,'0'18'31,"0"-1"-31,0 36 16,36-53-16,-36 35 15,53-35 1,-36 0-1,19 0 1,-1-35 0,-35-18-1,0 36 1,-18 17 0</inkml:trace>
  <inkml:trace contextRef="#ctx0" brushRef="#br0" timeOffset="-193008.77">19685 11377 0,'0'18'31,"0"-1"-31,0 19 0,0-19 16,0 19 0,18-36-16,-18 52 0,0-69 62,0-18-62,0 17 16,0-17-1,0 17-15,35 18 16,0 0 0,36-35-1,-54 35-15,36 0 16,-35 0-16,17 0 15</inkml:trace>
  <inkml:trace contextRef="#ctx0" brushRef="#br0" timeOffset="-192538.13">20249 11130 0,'36'0'31,"-1"0"-15,18 0-1,-18 0 1,-35 18 15</inkml:trace>
  <inkml:trace contextRef="#ctx0" brushRef="#br0" timeOffset="-192387.5">20285 11324 0,'0'0'0,"35"0"16,-17 0-16,17 0 15,0 0 1,0 0-1</inkml:trace>
  <inkml:trace contextRef="#ctx0" brushRef="#br0" timeOffset="-189454.83">20690 10548 0,'0'0'0,"0"-18"47,0 36 297,53 70-344,-17 0 16,17 36-16,-18 35 15,18-36-15,-18 18 16,0-53-16,1-17 0,-1-18 15,0-18-15,-35 0 16,53-35-16,-35 0 16,17 0 15,-35-17-31,70-54 16,-34-35-16,-36-17 15,70-36-15,-70 53 16,53 1-16,-53 34 15,0 18-15,0 35 16,0 89 15,0-18-31</inkml:trace>
  <inkml:trace contextRef="#ctx0" brushRef="#br0" timeOffset="-188766.96">21502 11518 0,'0'53'78,"17"-53"-63,-17 18-15,0 17 32,18-53 14</inkml:trace>
  <inkml:trace contextRef="#ctx0" brushRef="#br0" timeOffset="-188542.53">21502 11289 0,'0'-18'78</inkml:trace>
  <inkml:trace contextRef="#ctx0" brushRef="#br0" timeOffset="-154876">22631 10724 0,'0'-17'0,"0"34"94,0 54-79,0 0-15,35 17 16,-35-18-16,0-17 16,0 18-16,0-36 15,0-17-15,0 35 16,0-71 46,0-17-62,0-36 16,0-17-16,0-36 16,0 19-16,0-19 15,0 36-15,0-18 16,71 18-16,-36 0 15,0 52-15,0-16 16,1 16-16,-1 36 16,18 0-1,17 36 1,-70 16-16,36 1 16,-36-17-16,0 34 15,0 1-15,0-1 16,-53 1-16,-18-1 15,1 19-15,-19-19 16,37-17-16,16-18 16,1-35-16,35 18 15,-53-18-15,88 0 63,18 0-63,-17 0 15,16 35-15,1 1 0,0-19 16,-17 18-16,-19 1 16,-17-1-1,53 0-15,-53-17 0,35 17 16,-35-52 46</inkml:trace>
  <inkml:trace contextRef="#ctx0" brushRef="#br0" timeOffset="-154455.91">23283 11130 0,'18'0'31,"35"-35"-15,-53 17 15,35 18-31,-35-35 16,-17 0 15,-19 35-15,36 35-16,-35 0 15,35 18-15,0-18 16,0 18-16,0-35 15,18 17-15,17-35 16,0 36-16,-17-36 16,17 0-16,0-18 0,18-17 15,-17 17-15</inkml:trace>
  <inkml:trace contextRef="#ctx0" brushRef="#br0" timeOffset="-153608.15">23777 11095 0,'0'-18'16,"-17"18"-1,17-17 1,-18 17-16,-35 0 16,18 0-1,35 17 1,-36 36-16,36 18 0,0-1 15,0-34-15,0-1 16,36-35-16,17 0 16,0 0-1,-53-53 1,52 0-16,-52 18 16,36-18-16,-36 0 15,0 35-15,0-17 16,0 0-1,0 70 1,0 35 0,0 19-16,0 34 0,0 18 15,0-53 1,0-17-16,0-18 0,0-35 16,35-18-16,-35 35 15,0-53 32</inkml:trace>
  <inkml:trace contextRef="#ctx0" brushRef="#br0" timeOffset="-153163.89">24059 11289 0,'36'-18'31,"-1"18"-15,-17-35-1,-18 106 63,0-36-78,0-18 16,0 19-16,0 17 16,35-53-1,0 0-15,-17 0 16,17 0-16,0-36 16,-17 1-16,17 0 15</inkml:trace>
  <inkml:trace contextRef="#ctx0" brushRef="#br0" timeOffset="-152250.3">22384 12030 0,'88'-36'109,"71"36"-109,17-52 16,53 52-16,-17 0 16,53-53-16,34 53 0,1-89 15,0 36 1,-70 1-16,16-1 0,-69 53 15,-54-53-15,-34 53 16,-19 0-16,-17 0 16,-35 0-16,17 0 15,-70 0 48,35-36-48,-36 36-15,1 0 16</inkml:trace>
  <inkml:trace contextRef="#ctx0" brushRef="#br0" timeOffset="-150923.68">22560 12524 0,'0'-18'0,"0"-17"32,0-1-1,0 54 16,0 35-32,0 0 1,18 53-16,-18 0 0,53-1 16,-53-34-1,17-18-15,-17-18 0,0 0 16,36-35-16,-36 36 15,0-54 32,0-17-47,0-18 16,-36-35-16,36-18 16,-35-35-16,35 35 15,0 18-15,0-18 0,35 18 16,1-1-1,-1 72-15,0-18 0,-17 35 16,17 0 0,0 0-16,-17 0 0,17 17 15,-35 1-15,36 17 16,-36 18-16,0-18 16,0 18-16,0 0 15,0-35-15,-36 17 16,1 0-16,0 1 15,-1-36-15,-16 35 16,16-35-16,19 0 16,87 70 31,18-17-32,-17 0-15,-18-17 16,-18-1-16,-17 0 15,17-35-15,-35 35 16,35-35-16,-35 36 16</inkml:trace>
  <inkml:trace contextRef="#ctx0" brushRef="#br0" timeOffset="-149843.93">23195 12788 0,'35'-35'578,"-17"35"-547,-18-18-31,0-17 31,0 0-15,-35 35 31,35 17-47,0 19 16,0-19-16,0 19 15,0 16 1,35-52-1,-35 18-15,35-18 16,1 0 0,17-18-1</inkml:trace>
  <inkml:trace contextRef="#ctx0" brushRef="#br0" timeOffset="-148936.48">23513 12665 0,'-18'0'78,"0"0"-63,-17 35 17,35 0-32,0-17 15,-35 17-15,35 18 16,0-35 0,17-18-16,1 0 15,17 0 1,-35-18-16,53 18 15,-53-53-15,36 18 16,-36 17-16,0-35 16,0 89 31,35 34-47,-35-17 15,0 35-15,35 18 16,-35-35-16,0-18 15,0 0-15,35-18 0,-35-18 32</inkml:trace>
  <inkml:trace contextRef="#ctx0" brushRef="#br0" timeOffset="-148306.3">23901 12700 0,'35'18'62,"-35"17"-46,35 18-16,-35 0 15,0-36 1,36 36-16,-36-17 0,0-19 31</inkml:trace>
  <inkml:trace contextRef="#ctx0" brushRef="#br0" timeOffset="-147770">24977 12188 0,'0'53'46,"0"0"-46,0 0 16,0 18-16,0-18 16,0-36-16,0 19 15,0 17 1,17-53-16</inkml:trace>
  <inkml:trace contextRef="#ctx0" brushRef="#br0" timeOffset="-147500.72">24836 12435 0,'52'-35'47,"1"35"-32,0 0-15,0 0 16,18 0-16,35-35 31,-71 35-31</inkml:trace>
  <inkml:trace contextRef="#ctx0" brushRef="#br0" timeOffset="-146677.62">25382 11977 0,'0'0'0,"36"0"62,-36 17-62,0 19 16,35 34-16,-35 18 15,0 36-15,35-1 16,-35 1-16,0-36 16,0-35-16,0 0 15,35-18-15,-35-105 47,0-1-31,0-17-16,0-36 15,0-17-15,0 18 16,0 35-16,0-1 16,0 37-16,53 16 15,0 1 1,0 35-1,-35 0-15,35 0 16,-53 18 0,17-18-16,-17 35 0,0-17 15,0 52 1,0-35-16,-35 1 16,0-19-16,-18 19 15,0-1-15,18-35 16,-18 35-16,18-35 15,87 0 32,1 53-47,-17-18 16,17-17 0,-18 35-16,0 0 0,0 0 15,-35-18-15,53-17 16,-53 17-16,36 0 15,-1 0 1,-17-52 47</inkml:trace>
  <inkml:trace contextRef="#ctx0" brushRef="#br0" timeOffset="-146130.89">26158 12312 0,'18'0'16,"0"0"0,17 0 15,-35-18 0,0 1-15,-18-19-1,1 36 1,17 36 0,-53-1-16,53 0 0,0 18 15,0-18-15,0-17 16,17 17-16,1 1 16,17-36-16,1 0 15,-19 0-15,19 0 16,-1 0-16,18-36 15,-18 1-15</inkml:trace>
  <inkml:trace contextRef="#ctx0" brushRef="#br0" timeOffset="-145605.72">26547 12294 0,'0'-35'31,"0"17"-31,-36 18 16,1-35-1,-18 88 1,53 0-1,-35 17-15,35-34 16,0 34-16,0-34 0,17-1 16,19-17-1,-1-18 1,18-36 0,-53-17-16,35 0 15,-35 18-15,0-18 16,35-17-1,-35 87 17,0 71-17,0 1-15,0 69 16,0 19-16,0-36 16,36-18-16,-36-52 0,0-18 15,35-18-15,-35-17 16,0-36 15,0-52-15,0-1-16</inkml:trace>
  <inkml:trace contextRef="#ctx0" brushRef="#br0" timeOffset="-145227.45">26829 12541 0,'0'0'0,"35"-17"15,0 17 1,-35-36-1,36 36-15,-19 0 16,-17 18 0,0 17-1,0 1-15,0-1 16,0 18-16,0 0 16,0-18-16,0 0 15,71-35 1,-36-35-1,0-18-15,1 18 16,-36-1 0,0 1-16</inkml:trace>
  <inkml:trace contextRef="#ctx0" brushRef="#br0" timeOffset="-142274.15">19015 15522 0,'0'0'0,"17"0"125,19 0-125,-1 0 0,18 0 15,0 0-15,0 0 16,0 0-16,-18 0 15,-18 0-15,19 0 32,-54 0 30,18 35-62,-53-35 16,36 53-16</inkml:trace>
  <inkml:trace contextRef="#ctx0" brushRef="#br0" timeOffset="-141936.78">19015 15857 0,'0'18'32,"35"-18"-17,18 0 1,0 0-16,-18 0 0,18 0 16,-18 0-16,-17-18 15,17 18 1,-52 0 62,17 36-78</inkml:trace>
  <inkml:trace contextRef="#ctx0" brushRef="#br0" timeOffset="-139700.22">19650 14834 0,'0'-17'16,"35"87"125,0 1-126,1 35-15,16 17 16,-16 36-16,17-18 16,-18 18-16,-35-71 15,70 0-15,-34-17 16,-19-71-1,-17 35-15,36-35 16,-19-18 0,-17-35-1,71-17 1,-71-18-16,53-18 0,-53 18 16,35 17-16,-35 18 15,0 35-15,35-17 16</inkml:trace>
  <inkml:trace contextRef="#ctx0" brushRef="#br0" timeOffset="-139348.16">20391 15822 0,'35'0'15,"-35"35"1,0 1 0,35-19-16,-35 36 15,18-53 16</inkml:trace>
  <inkml:trace contextRef="#ctx0" brushRef="#br0" timeOffset="-139168.59">20479 15752 0,'0'-36'62,"0"1"-46,0 17 0</inkml:trace>
  <inkml:trace contextRef="#ctx0" brushRef="#br0" timeOffset="-136529.09">21467 14940 0,'0'0'0,"0"-35"16,0 52 77,0 54-77,0 35-16,0 35 16,0-18-16,0 1 15,0-36-15,0-17 16,0-36-16,0 0 15,0-52 17,0-19-17,0-17-15,0-17 16,0 17-16,0-71 16,0-17-16,-53-53 15,53 106-15,0 35 16,17-17-16,-17 17 15,71 53-15,-71-53 16,70 53-16,-52 0 16,17 0-16,1 0 0,-19 17 15,18 19 1,-35-1-16,36 18 0,-36-18 16,0 18-16,0-18 15,0 18-15,-18 18 16,-17-18-16,0-18 15,-1 0-15,1 1 16,-18-36-16,18 0 16,17 0-16,-17 0 15,35 35 32,35-35-47,0 53 16,1-36-16,-19 19 15,19-1-15,-1 18 0,-35-35 16,53-18 0,-53 52-16,0-16 15,17-36-15</inkml:trace>
  <inkml:trace contextRef="#ctx0" brushRef="#br0" timeOffset="-136207.18">21890 15487 0,'0'-35'16,"-35"52"31,35 36-47,-36-18 15,36 18-15,0-17 16,0-19-16,36-17 15,-19 36-15,18-36 16,1 0-16,-19 0 16,19-18-16,-1 0 0,0-17 15,-35-18-15</inkml:trace>
  <inkml:trace contextRef="#ctx0" brushRef="#br0" timeOffset="-133851.58">22631 14887 0,'0'35'141,"0"36"-141,0 35 15,0 17-15,0 1 0,0-36 16,17-17-16,-17-19 16,0-34-1,0 17-15,0-52 47,0-1-47,0-35 16,0 0-16,0 0 15,0-35-15,-35-53 16,35 35-16,0 0 16,0 53-16,0-17 15,0-1-15,35 18 0,1 36 16,-1 17 0,0-53-16,-17 53 0,17 0 15,-17 0-15,17 18 16,0-1-16,1 18 15,-36 18-15,35 0 16,-35-17-16,0 16 16,0 1-16,-35-17 15,-1 17-15,1 17 16,-18-17-16,0 0 16,18-53-16,17 35 15,-17-35-15,0 0 16,17 0-1,53 0 17,18 53-32,0-18 15,35 54 1,-52-36-16,-1-18 16,18 18-1,-53-36 1</inkml:trace>
  <inkml:trace contextRef="#ctx0" brushRef="#br0" timeOffset="-132778.29">23142 15381 0,'-17'0'484,"-1"0"-468,-17 0-1,35 35 1,0 1 0,0-19-16,0 19 15,0-19-15,0 18 16,0 18 0,17-53-16,19 0 15,-1 0 1,-18 0-16,-17-17 15,53-19-15,-53 1 0,36 0 16,-36 0-16,0 17 16,0-35-1,-36 53-15,19 0 16,-19 0-16,-16 0 16,16 35-16,1 18 15,35-35-15</inkml:trace>
  <inkml:trace contextRef="#ctx0" brushRef="#br0" timeOffset="-128270.92">19861 16263 0,'-17'0'0,"17"-35"16,35 35 125,-17 0-141,17 17 15,0-17-15,0 0 16,1 0-16,-19 0 0,19 0 16,17 0-16,-36 0 15,36 0 1,-18 0-16,1-17 15,-1 17-15,0 0 0,-17 0 16,17 0-16,-17 0 16,17 0-16,0 0 15,-17 0-15,17 0 16,-17 0-16,17 0 16,0 0-16,-17 0 15,17 0-15,1-36 16,-19 36-16,19 0 15,-19 0-15,19 0 0,-1 0 16,0-35-16,18 35 16,0 0-16,-35 0 15,34 0-15,-16 0 16,-19 0-16,19 0 16,-1-17-16,-17 17 15,17 0-15,-18 0 16,19 0-16,-1 0 15,-17 0-15,17 0 16,-17 0-16,17 0 16,0 0-16,-17 0 15,17 0-15,-17 0 16,35 0-16,0 0 0,-18 0 16,0 0-16,0 0 15,1 0-15,17 0 16,17 0-16,-35 0 15,36 0-15,-18 0 16,-18 0-16,18 0 16,0 0-16,0 0 15,0 0-15,0 0 16,-18 0-16,18 0 16,0 0-16,-18 0 15,18-36-15,-18 36 16,18 0-16,-17 0 15,16 0-15,-16-35 16,-19 35-16,19 0 0,-19 0 16,19 0-16,34-35 15,-17 35 1,-18 0 0,1 0-1,16 0 1,-34-36-1,35 36 1,0 0 0,0 0-1,-18 0-15,0 0 16,-17 0-16,17 0 0,-17 0 16,35 0-1,-18 0 1,-17 0-1,17 0 17,0 0-1,-17 0-15,-18 18-1,35-18 1,-52 35 109,-54-35-125</inkml:trace>
  <inkml:trace contextRef="#ctx0" brushRef="#br0" timeOffset="-126065.85">19738 16722 0,'0'17'46,"0"19"-30,0 34-16,53 18 16,-53-17-16,0-1 15,0-34-15,0 17 16,0-18-16,0-88 62,-18 0-46,18 18-16,0-36 16,0-17-16,0 17 0,0-17 15,18 18-15,17-1 16,0 18-16,1 0 16,-19 53-16,19-53 15,-1 53-15,-18 0 16,19 18-16,-1-18 15,-35 53-15,35-18 16,-35-17-16,0 17 16,0 53-1,0-35-15,0 0 16,-53 0-16,18-35 0,0 17 16,17-35-16,-17 53 15,0-53-15,-1 0 16,19 0 15,52 0 0,-17 53-15,17-18-16,0-17 16,0 17-16,1 0 15,-19 1-15,19-19 16</inkml:trace>
  <inkml:trace contextRef="#ctx0" brushRef="#br0" timeOffset="-125804.52">20232 17092 0,'35'0'15,"0"71"1,-35-36-1,0-17-15,0 17 16,36-35-16,-36 35 16</inkml:trace>
  <inkml:trace contextRef="#ctx0" brushRef="#br0" timeOffset="-125462.68">20567 16739 0,'0'36'31,"0"-19"-15,0 36-16,35 0 16,-35-18-16,0 1 0,18-1 15,-18 0 1</inkml:trace>
  <inkml:trace contextRef="#ctx0" brushRef="#br0" timeOffset="-125285.74">20514 16916 0,'35'0'31,"1"0"-15,-19-18 0,18 18-1</inkml:trace>
  <inkml:trace contextRef="#ctx0" brushRef="#br0" timeOffset="-124473.95">20902 16581 0,'0'35'47,"0"0"-47,35 36 15,-35 34-15,0 54 16,0-106-16,0 0 16,0-18-16,18-35 15,-18 18-15,0-53 47,0-18-31,0 0-16,-18-18 15,18-35-15,0 18 16,0 18-16,0 17 16,0-18-16,0 18 0,36 53 15,-36-17 1,35 17-16,-17 0 16,34 35-1,1 18 1,-53-18-1,0 0 1,0-17-16,0 17 16,0 18-1,-17-17-15,-54 16 16,54-52 0,-19 0-16,1 0 15,0 0 1,70 53 15,-17-17-15,17-19-16,0 19 15,0-1-15,1 18 16,-19-18-16,-17-17 16,36-18-16,-36 35 15</inkml:trace>
  <inkml:trace contextRef="#ctx0" brushRef="#br0" timeOffset="-122324.54">21325 17057 0,'0'35'156,"36"0"-156,-36-17 16,17 17-16,19 1 15,-1-36 17,-17 0-17,-18-18 1</inkml:trace>
  <inkml:trace contextRef="#ctx0" brushRef="#br0" timeOffset="-122128.83">21467 16898 0,'0'-18'63</inkml:trace>
  <inkml:trace contextRef="#ctx0" brushRef="#br0" timeOffset="-120277.02">19456 16492 0,'-18'0'93,"18"36"-77,-18-1-16,18 18 16,0 35-16,0 18 15,0 17-15,0 1 16,0-1-16,18-35 15,-18-17-15,53-18 16,-53 0-16,53-36 16,-53 19-16,18-36 15,-18 35 1,35-35-16,-18 0 31</inkml:trace>
  <inkml:trace contextRef="#ctx0" brushRef="#br0" timeOffset="-119165.65">22419 16192 0,'-35'0'16,"17"0"15,-17 18-15,0-18 15,35 35-31,-18-35 16,-17 0 15</inkml:trace>
  <inkml:trace contextRef="#ctx0" brushRef="#br0" timeOffset="-118439.79">21731 16404 0,'0'0'0,"0"-17"0,-18 17 32,36 0 46,17 17-63,1 36-15,-1 18 16,0 34-16,0 107 16,36-71-1,-71 0-15,0-17 16,53-1-16,-53-52 16,0-18-16,0 0 15,0 0 1,-18-53 46,18-36-46</inkml:trace>
  <inkml:trace contextRef="#ctx0" brushRef="#br0" timeOffset="-117658.34">22331 16369 0,'35'-35'16,"-35"17"-1,0-17 48,-18 52 30,18 54-77,0-18-16,-35 53 16,35-18-16,0 0 15,-53 35-15,53 1 16,0-36-16,0 0 16,0 1-16,0-19 15,18 1-15,-18-18 16,0-36-16,35 18 15,-35 1 1,35-36-16,-35-18 63,0 0-48</inkml:trace>
  <inkml:trace contextRef="#ctx0" brushRef="#br0" timeOffset="-116848.97">22490 16775 0,'35'52'62,"-35"19"-46,0 17-16,0 0 16,0-17-16,0-36 15,0 36 1,0-106 31,0-18-47,0 17 15,0-34-15,0-18 16,0-36-16,0 36 16,0 0-16,0 17 15,0 18-15,53 36 16,0-19 0,-18 36-1,0 0-15,1 0 16,-19 36-1,-17-1-15,0-17 0,0 17 16,0-18-16,0 19 16,0-1-16,0-17 15,-35-18 1,-36 0 0,54 35-16,-19-35 15,36 70 32,18-34-47,-18-1 16,53 18-16,-53 0 15,71 0-15,-71 0 0,52-36 16,-52 19 0,36-36-16,-36 35 0,35-35 15,-35-18 48</inkml:trace>
  <inkml:trace contextRef="#ctx0" brushRef="#br0" timeOffset="-116532.65">23036 17004 0,'0'-35'15,"0"52"16,-17 19-15,17-19-16,0 18 16,0 18-1,17-53-15,19 18 16,-1-18 0,0 0-16,0-35 15,1-1-15</inkml:trace>
  <inkml:trace contextRef="#ctx0" brushRef="#br0" timeOffset="-115941.97">23301 16651 0,'0'53'47,"0"0"-47,0-18 16,35 36-16,-35-1 15,0 1-15,36-18 16,-36-36-16,0 19 15,0-19 1</inkml:trace>
  <inkml:trace contextRef="#ctx0" brushRef="#br0" timeOffset="-115747.18">23195 16951 0,'0'-35'15,"35"35"1,1 0-16,-19 0 16,19 0-16,-19 0 15,19 0-15,-1 0 16,-18 0-16,19 0 15,-19 0-15</inkml:trace>
  <inkml:trace contextRef="#ctx0" brushRef="#br0" timeOffset="-114522.28">23707 16492 0,'0'0'0,"0"18"78,0 35-62,35 17-16,-35 19 15,0-1-15,0 0 16,0 0-16,0-17 16,0-18-16,0-36 0,35 19 31,-35-72 16,0 19-47,-17-36 15,17-18-15,-36 1 16,36-19-16,0 1 16,0 18-16,0 17 15,0-18-15,0 18 16,0 36-16,36-19 16,-1-16-1,0 52 1,-35-36-16,53 36 15,-35 0-15,17 0 16,-35 36-16,53-36 0,-53 52 16,18-52-16,-18 36 15,0-1-15,0-17 16,0 17-16,-18 0 16,18 0-16,-71 1 15,1-19 1,52-17-16,-17 0 15,0 0 1,70 0 31,-35 36-31,53-36-16,-18 53 15,-17-18-15,17-18 16,0 19-16,-35-1 15,53-35-15,-53 35 16,18 1 0,-18-1-1,0-53 48</inkml:trace>
  <inkml:trace contextRef="#ctx0" brushRef="#br0" timeOffset="-111214.95">24289 16140 0,'35'0'63,"-17"0"-48,17 17 1,18 18 0,-53-17-1,53 35-15,-18 18 16,0 34-16,1-16 15,17 52-15,-18 0 16,-35 35-16,53 18 16,-53-17-16,0-1 15,0-52-15,0-36 16,0 0-16,-18-18 16,18-17-16,0-35 0,0 17 15,-35-35 32,35-17-31,0-1-1</inkml:trace>
  <inkml:trace contextRef="#ctx0" brushRef="#br0" timeOffset="-110091.45">25082 16616 0,'0'0'0,"-17"0"0,17-35 16,0 70 359,0 0-360,0 0-15,0 18 16,0 18-16,17-18 0,-17-18 16,0 18-1,0-18-15,36-17 0,-36 35 32,0-18-17,0-53 48</inkml:trace>
  <inkml:trace contextRef="#ctx0" brushRef="#br0" timeOffset="-109844.1">25030 16898 0,'70'0'47,"-17"0"-47,0 0 16,0 0-16,-18 0 15,18 0-15,0 0 16,-35 0-16,17 0 15,-17 0 1</inkml:trace>
  <inkml:trace contextRef="#ctx0" brushRef="#br0" timeOffset="-108588.71">25929 16369 0,'0'35'47,"0"18"-31,0 18-16,-17 52 15,17 1-15,0-19 16,0-16-16,0-36 16,0-18-16,0-18 15,0-34 48,0-18-63,-36-18 15,36-18-15,-35-35 16,35-35-16,-35 0 0,35 88 16,0-17-1,0-1-15,0 18 0,0 35 16,35 18-16,-35-35 15,71 35-15,-54 0 16,18 0-16,1 0 16,-19 0-16,19 35 15,17 18 1,-53-17 0,0 17-1,0-18-15,0-18 16,-36 19-16,1-1 15,17 0-15,-35 1 0,1-36 16,-1 35-16,35-35 16,-17 0-1,52 0 32,1 0-31,17 0-16,1 53 15,-1 0-15,-18 0 16,-17-1-16,89 1 16,-89-17-16,35 17 15,-35-18-15,35-35 0,-35 18 16</inkml:trace>
  <inkml:trace contextRef="#ctx0" brushRef="#br0" timeOffset="-107901.91">26405 16969 0,'-35'0'0,"35"-36"62,-35 36-46,17 0 0,-35 0-1,0 36 1,53-1-1,-35 18-15,35-18 16,0 0-16,35 1 16,36-1-1,-36-35-15,0 0 16,1 0 0,-36-18-1,35-17-15</inkml:trace>
  <inkml:trace contextRef="#ctx0" brushRef="#br0" timeOffset="-106711.83">26670 16457 0,'0'-35'31,"0"88"47,35 17-78,-35 18 16,0 36-16,0-1 16,0-34-16,0-19 15,0-52-15,0 17 16,36-35-16,-36 35 15,0-52 32,0-19-47,0 19 0,0-36 16,0-35 0,-36-18-16,36-35 0,0 17 15,0 36 1,0 18-16,0 17 0,0 0 15,18 0-15,-18 0 16,70 0-16,-70 35 16,53 18-16,0 0 15,-35 0 1,17 0-16,0 36 16,-35-19-16,53 18 15,-53 1-15,0-19 16,0 19-16,0 17 15,-17-18-15,-19 18 0,1 0 16,0-18 0,0 0-16,17-35 0,-17 18 15,-1-18-15,19 0 16,-18 0-16,-1 0 16,89 53 46,0 17-62,0 1 16,0-18-16,-18 0 15,0 0-15,-35-36 16,53 19-16,-35 17 16</inkml:trace>
  <inkml:trace contextRef="#ctx0" brushRef="#br0" timeOffset="-106205.95">27340 16898 0,'0'-35'31,"-17"35"16,17 17-47,-36 19 16,36-19-16,0 19 15,0-1-15,0-17 16,0 34 0,36-52 15,17-17-15,-53-18-16,35 17 15,-35-17-15,0-1 16,35 19-16,-35-36 15,0 17-15,-35 1 16,-18 35-16,0 0 16,0 71-16,35-54 15,-17-17-15</inkml:trace>
  <inkml:trace contextRef="#ctx0" brushRef="#br0" timeOffset="-103580.95">26723 17427 0,'35'0'281,"18"0"-281,18 0 0,-18 0 16,17 0-1,1-35-15,-1 35 0,1 0 16,-1-35-16,-17 35 15,18 0-15,-1 0 16,1 0-16,-36 0 16,18 0-16,0 0 15,-35 0-15,17 0 16,-53 0 78,-17 0-79,0 0-15</inkml:trace>
  <inkml:trace contextRef="#ctx0" brushRef="#br0" timeOffset="-102936.65">27040 17604 0,'36'0'78,"-1"0"-62,-17 0-16,17 0 16,0 0-16,-17 0 0,17 0 15,0 0 1,1 0 15,-54 0 47,0 35-62</inkml:trace>
  <inkml:trace contextRef="#ctx0" brushRef="#br0" timeOffset="-102560.97">27076 17833 0,'17'0'63,"-17"35"-48,53-35-15,-35 0 16,17 0 0,-17 0 15,-18 18 16,0 17 0</inkml:trace>
  <inkml:trace contextRef="#ctx0" brushRef="#br0" timeOffset="-100805.15">23812 17339 0,'18'0'219,"17"0"-219,18 0 0,-17 0 15,34 0-15,1 0 16,-18 0-16,-18 35 16,18-35-1,-18 0-15,-17 0 16</inkml:trace>
  <inkml:trace contextRef="#ctx0" brushRef="#br0" timeOffset="-100161.52">23883 17604 0,'18'0'63,"17"0"-48,0 0 1,18 0 0,-18 0-1,-52 0 110</inkml:trace>
  <inkml:trace contextRef="#ctx0" brushRef="#br0" timeOffset="-99782.79">23901 17833 0,'0'35'32,"0"-17"-1,35-18 0,0 0-15,-35 35-16,18-35 31,-18-18 47</inkml:trace>
  <inkml:trace contextRef="#ctx0" brushRef="#br0" timeOffset="-93268.56">20073 17321 0,'18'0'453,"17"0"-437,-35-35 0,35 35-1,-17-35 1,17 0 15,0 35-15,-35-18-1,18-17 1,-18-1 0,35 36-1,-35-17-15,36-19 32,-36 1-17,17 35 1,-17-17-1,0-19 32,0 72 110,0-1-142,0 0 16,0 0-15,0 1 0,0-1-1,0 0 1,0-17 0,36-18-16,-36 35 46,0-17-30,0 17 31,0 0 0,35-35 15,-35 18-15,0-53 78,0-1-109,0 19-1,0-19 17,0 19-1,0-18 0,0-1 0,0 19-15,-18 17 0,18-36 46,0 19 1,0-19-32,-35 36-31,35-35 16,-18 35 93,18 18-93,-35-18-1,35 35-15,-18-35 16,18 18-1,-35-18 17,35 35-17,-35-35 1,35 18 0,-18-18 15,18 35-16,-35-35 48,35 35-47,-18-35-1,18 18 1,-35-18-1,35 35 17</inkml:trace>
  <inkml:trace contextRef="#ctx0" brushRef="#br0" timeOffset="-91023.15">20443 17498 0,'-35'0'32,"18"0"108,-19 0 1,1 0-79,35-18-30,18 18 139,17 0-155,-35-35-16,18 35 16,17 0-1,0-35 17,-17 35 14,17 0 1,-17 0-15,-54 0 108,1 17-124,17-17-1,-17 0 1,0 35 15,17-35 63,36 36 47,0-36-126,17 0 1,-18 0 0,19 0-1,-1 0 32,-17-18 0</inkml:trace>
  <inkml:trace contextRef="#ctx0" brushRef="#br0" timeOffset="-85513.52">22631 15734 0,'17'0'609,"1"0"-593,35 0-1,-18 0 1,0 0-1,1 0 1,-19 0 15,19 0-15,-19 0 0,19 0-1,-1 0 16,-18 0-15,19 0 15,-19 0 1,-52 0 93,17 0-125,-52 35 15,35-35 1,-18 0-1,17 0 1,1 0-16,18 0 31,34 0 94,18 0-125,-17 0 16,35 0 0,0 0-1,-35 0 1,17 0-1,0 0 17,-70 0 61</inkml:trace>
  <inkml:trace contextRef="#ctx0" brushRef="#br0" timeOffset="-84573.65">22719 15998 0,'18'0'156,"-1"0"-140,18 0 0,1 0-1,-19 0 1,-52 0 62,17 0-62,18 36 249</inkml:trace>
  <inkml:trace contextRef="#ctx0" brushRef="#br0" timeOffset="-82648.5">21096 17462 0,'18'0'203,"-18"-35"-188,70 35-15,-52 0 16,17 0-16,0-35 16,-17 35-16,17 0 15,-17 0-15,17 0 16,1 0-16,-19 0 15,19 0 1,-19 0 0,-34 0 109,-19 0-110,-17 0-15,18 0 16,-18 0-16,0 0 16,36 0-16,-19 0 15,19 0-15,-19 0 0,1 0 16,17 0 15,18 18 0,-35-18-15,53 0 62,35 0-62,-36 0-1,72 35-15,-72-35 16,18 0-16,-17 0 16,17 0-16,18 0 15</inkml:trace>
  <inkml:trace contextRef="#ctx0" brushRef="#br0" timeOffset="-81403.43">21308 17727 0,'0'-18'16,"-36"18"-1,19 0 126,-18 0-110,52-35 110,1 35-126,17 0 1,-35-35 93,-18 35-93,1 0 0,17-18-1,35 18 110,0 0-125</inkml:trace>
  <inkml:trace contextRef="#ctx0" brushRef="#br0" timeOffset="-80598.83">21272 17956 0,'18'0'78,"17"0"-62,-17 0 0,17 0-1,-52 0 63,-1 0-46,18 36 15,35-36-32,-17 0 16,-18 35 1</inkml:trace>
  <inkml:trace contextRef="#ctx0" brushRef="#br0" timeOffset="-13417.28">24183 16986 0,'-35'0'359,"35"36"-343,0-1 31,0-18 0,0 19-1,0-19 33,0 19-17,0-1-15,0-17 47,17-18-79,1 0 48,17 0-16,-17 0 0,17 0-1,0 0 1,-17 0 47,17 0-31,-35-36-48,0 1 16,18 35-15,-18-18 15,0-17 1,0 17 14,0-17 1,0 0 0,-35 17 63,-1 18-32,19 0-31,-19 0-16,19 0 16,-18 0 31,-1 0 16,36 36-32,-17-36-46</inkml:trace>
  <inkml:trace contextRef="#ctx0" brushRef="#br0" timeOffset="1204.06">14199 5345 0,'0'17'657,"0"18"-642,0-17-15,0 17 16,0 1-16,0-19 16,0 36-16,0-35 15,0 35-15,0 0 16,-17 0-16,17-18 15,0 0-15,0-17 16,0 17-16,0 0 16,0-17 15,0 17-15,0-17 15,0 17 78,0 0-78,0-17-15,0 35 0,0-35-1,0 17 17,0-53 46,-36-17-63,36 0-15,0-1 16,0 1-16,0-18 16,0 0-16,0 0 15,0 1-15,0-1 16,0 17-16,0-17 15,0 18-15,0 18 16,18-19-16,-18-17 16,0 36-16,0-72 31,35 54-31,-35 0 16,0 0 15,36 35-31,-36-36 0,17 36 31,-17-17-31,35 17 16,-17 0-1,-18-36 1,35 36-16,18 0 16,-35 0-1,17 0 1,1 18 15,-36 17-15,0 1-1,0 34 1,0-35 0,-18-35-16,18 53 15,-35-17-15,-18 34 16,35-70-1,18 36-15,-53-36 16,18 0-16,35 17 16,-18-17-16,-17 0 31,53 35 47,34 36-62,-16-36-16,-1 18 15,0 0-15,-17 18 16,53-1-16,-36 1 16,0-18-1,-35-18-15,35-17 0,-35 17 16,36-35-16,-36 35 15,35-35 1,-70-17 47</inkml:trace>
  <inkml:trace contextRef="#ctx0" brushRef="#br0" timeOffset="2719.97">14958 6015 0,'0'-35'0,"-18"35"156,-17 0-124,17 0-1,-17 0-16,0 0 17,35 17-17,0 18 1,0-17 0,-18-18-1,18 35-15,0-17 16,0 17-1,0 1 1,35-1 0,1-35 15,-19 0-31,18 0 16,1 0-1,-36-35-15,17-1 16,-17-34-1,36 52-15,-36-17 16,0 0-16,0 17 0,0-17 16,-36 52 31,-17 19-32</inkml:trace>
  <inkml:trace contextRef="#ctx0" brushRef="#br0" timeOffset="5997.71">15205 6032 0,'0'-35'15,"0"18"95,0 69 30,0-34-124,0 17-16,0 18 16,17-35-16,-17 17 15,36-35-15,-36 36 0,35-36 16,-17 0 15,-18-18-31,0-17 16,35 17-16,-35-17 15,0-1-15,35 36 16,-35-35-16</inkml:trace>
  <inkml:trace contextRef="#ctx0" brushRef="#br0" timeOffset="7019.17">15557 5962 0,'0'-35'31,"0"70"78,0 18-93,0 0-16,0 0 16,0 17-16,18-17 15,-18-35-15,0 17 16,35-35 31,-52-18-16</inkml:trace>
  <inkml:trace contextRef="#ctx0" brushRef="#br0" timeOffset="7993.04">15593 6032 0,'35'0'110,"18"0"-95,0 0 1,0 0-1,-18 0 1</inkml:trace>
  <inkml:trace contextRef="#ctx0" brushRef="#br0" timeOffset="9289.44">16598 5186 0,'0'17'109,"0"1"-93,-17 35-16,17 0 0,0-18 15,-36 36-15,36-1 16,-53-17-16,53 18 15,-35-18-15,35-18 16,0 18-16,-35 0 16,35-36-16,0 19 15,0 17 1,0-18 0,-18-35-16,18 35 15,0-70 48</inkml:trace>
  <inkml:trace contextRef="#ctx0" brushRef="#br0" timeOffset="10040.15">16175 5433 0,'17'0'109,"1"0"-93,53 0-16,-1 0 15,1 0-15,-18 0 16,17 0-16,1 0 15,-1 0-15,-34 0 16,17 0-16,-18 0 16,-18 0-16,-17 35 15,36-35-15,-54 0 110,0 0-95</inkml:trace>
  <inkml:trace contextRef="#ctx0" brushRef="#br0" timeOffset="10714.12">16245 5715 0,'36'0'141,"-1"0"-125,-17 0-16,35 0 0,17 0 15,-35 0-15,36 0 16,-18 0-16,-18 0 16,18 0-16,-18 0 15,-17 0-15,17 0 16,-52 0 93</inkml:trace>
  <inkml:trace contextRef="#ctx0" brushRef="#br0" timeOffset="14849.94">17145 5874 0,'0'-18'172,"0"0"-157,18 18 1,-18-35-16,0 18 16,0-19-1,35 36 1,-35-35-16,0 17 31,0-17-15,18 35-16,-18-18 31,35 18 0,-35-35-31,17 35 47,-17-35-47,36 35 16,-1 0 15,-35-18-31,18 18 31,17 0-15,-17 0 15,-18-35-31,35 35 31,0 0 16,-17 0-15,-18 18-17,35-18 1,-35 17-1,35 19 1,-35-1 0,0-18-1,0 19 1,18-36 0,-18 35-1,0-17 1,0 17-1,35 0 17,-35-17-17,36-18 1,-36 35 0,0-17-1,17-18 1,-17 35-1,35-35-15,1 35 32,-19-35-17,-17 18 1,36-18 0,-19 0-1,19 0 16,-1 0-15,-18 0 15,19 0 1,-19 0-1,-17-35-31,36-1 31,-36 19-15,35 17-16,-35-36 15,0 19 1,0-18 0,0-1-1,0 19 1,0-19 15,0 19-15,0-19 15,-18 36 0,18-35-15,-17 35-1,17-17 1,-36 17 0,36-36-1,-35 36 1,17 0 0,-17 0-1,-18 0 1,36 0-1,17 18-15,-36-18 16,19 0 0,17 18-1,-36-18-15,36 35 16,-35-35 0,35 35-1,-17-35 1,17 35-16,-53 1 15,53-1 1,-36-35 0,36 18-16,-17 17 31,-19 0 0,1 0-15,-18-17 15,36-18-15,17 35-16,-36-35 15,1 0 1,17 0 15,-17 0 0,17 0-15,-17 0 15,0 0 1,35-17-17,-18-1 16,18-17-15,0 17 0,0-17 15,0 0 0,0 17-15</inkml:trace>
  <inkml:trace contextRef="#ctx0" brushRef="#br0" timeOffset="72940.27">10848 12188 0,'0'-35'62,"-18"35"16,-17 0-31,35-17-31,-35 17-1,17 0 32,53 0 219,1 0-266,-1 35 31,-17-35-31,17 35 16,0-35-1,-17 35 1,17-35 15,-35 18-31,35-18 16,-35 35-1,18-35 1,-18 36 0,35-36-16,-17 0 47,-18 17-47,35 18 46,0-35 1,-35 36-15,-17-36 61,-19 17-77,19-17 0,17 53-16,-53-53 15,53 53-15,-53-53 16,53 36-16,-35-36 15,35 35 1,-53 0 0,18-17-1,-1 17-15,36 0 16,-35-35-16,35 18 16,-18-18-1,18-18 79,53 18-94,-17-53 16,-1 53-16,0-88 31,0 71-31,1-19 15,-1 1 1,0 0 0,-17 35-1,-18-18 1,35 18 0,-35-35-1,0-1 110,-18 19-109,-34-18-1,34 35 1,-17-53-16,-1 53 16,1-36-16,17 36 15,-17 0-15,0-35 16,0 35 0,-18 0-1,17 0 1</inkml:trace>
  <inkml:trace contextRef="#ctx0" brushRef="#br0" timeOffset="74191.78">10777 11589 0,'18'0'16,"-18"-36"-16,0 54 141,0 17-126,0 1-15,0-1 16,0-17-16,35 17 16,-35 0-16,36-17 15,-36 17-15,35-35 16,-35 18-16,17-18 15,-17 35 1,36-35 0,-36-35 15,17 35-31</inkml:trace>
  <inkml:trace contextRef="#ctx0" brushRef="#br0" timeOffset="74604.67">10689 11324 0,'0'-35'0</inkml:trace>
  <inkml:trace contextRef="#ctx0" brushRef="#br0" timeOffset="75399.52">10883 11695 0,'0'-18'0,"-17"18"78,17-35-63,-36 35 17,36 17 61,0 1-93,0 52 16,0-34 0,0-1-1,18-35 1,0 35-16,34-35 16,-16-17-1,-1-1 1</inkml:trace>
  <inkml:trace contextRef="#ctx0" brushRef="#br0" timeOffset="76780.05">10901 11606 0,'0'36'188,"0"-19"-173,0 19-15,0-19 16,0 18-16,0 18 16,35-35-1,0 17 17,-17-35-17,17 0 16,1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1851" cy="49885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8536" y="0"/>
            <a:ext cx="2951851" cy="498852"/>
          </a:xfrm>
          <a:prstGeom prst="rect">
            <a:avLst/>
          </a:prstGeom>
        </p:spPr>
        <p:txBody>
          <a:bodyPr vert="horz" lIns="91440" tIns="45720" rIns="91440" bIns="45720" rtlCol="0"/>
          <a:lstStyle>
            <a:lvl1pPr algn="r">
              <a:defRPr sz="1200"/>
            </a:lvl1pPr>
          </a:lstStyle>
          <a:p>
            <a:fld id="{AECF9310-904B-4E76-9698-DA7F847270E4}" type="datetimeFigureOut">
              <a:rPr lang="fr-FR" smtClean="0"/>
              <a:t>04/04/2022</a:t>
            </a:fld>
            <a:endParaRPr lang="fr-FR"/>
          </a:p>
        </p:txBody>
      </p:sp>
      <p:sp>
        <p:nvSpPr>
          <p:cNvPr id="4" name="Espace réservé de l'image des diapositives 3"/>
          <p:cNvSpPr>
            <a:spLocks noGrp="1" noRot="1" noChangeAspect="1"/>
          </p:cNvSpPr>
          <p:nvPr>
            <p:ph type="sldImg" idx="2"/>
          </p:nvPr>
        </p:nvSpPr>
        <p:spPr>
          <a:xfrm>
            <a:off x="423863" y="1243013"/>
            <a:ext cx="5964237" cy="33559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1197" y="4784835"/>
            <a:ext cx="5449570" cy="391486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43662"/>
            <a:ext cx="2951851" cy="498851"/>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178916" y="4099562"/>
            <a:ext cx="2951851" cy="498851"/>
          </a:xfrm>
          <a:prstGeom prst="rect">
            <a:avLst/>
          </a:prstGeom>
        </p:spPr>
        <p:txBody>
          <a:bodyPr vert="horz" lIns="91440" tIns="45720" rIns="91440" bIns="45720" rtlCol="0" anchor="b"/>
          <a:lstStyle>
            <a:lvl1pPr algn="r">
              <a:defRPr sz="1200"/>
            </a:lvl1pPr>
          </a:lstStyle>
          <a:p>
            <a:fld id="{5294301F-D55E-4ACE-9530-1B8CB5A94524}" type="slidenum">
              <a:rPr lang="fr-FR" smtClean="0"/>
              <a:t>‹N°›</a:t>
            </a:fld>
            <a:endParaRPr lang="fr-FR"/>
          </a:p>
        </p:txBody>
      </p:sp>
    </p:spTree>
    <p:extLst>
      <p:ext uri="{BB962C8B-B14F-4D97-AF65-F5344CB8AC3E}">
        <p14:creationId xmlns:p14="http://schemas.microsoft.com/office/powerpoint/2010/main" val="349367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a:t>
            </a:fld>
            <a:endParaRPr lang="fr-FR"/>
          </a:p>
        </p:txBody>
      </p:sp>
    </p:spTree>
    <p:extLst>
      <p:ext uri="{BB962C8B-B14F-4D97-AF65-F5344CB8AC3E}">
        <p14:creationId xmlns:p14="http://schemas.microsoft.com/office/powerpoint/2010/main" val="3868164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19</a:t>
            </a:fld>
            <a:endParaRPr lang="fr-FR"/>
          </a:p>
        </p:txBody>
      </p:sp>
    </p:spTree>
    <p:extLst>
      <p:ext uri="{BB962C8B-B14F-4D97-AF65-F5344CB8AC3E}">
        <p14:creationId xmlns:p14="http://schemas.microsoft.com/office/powerpoint/2010/main" val="1566967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20</a:t>
            </a:fld>
            <a:endParaRPr lang="fr-FR"/>
          </a:p>
        </p:txBody>
      </p:sp>
    </p:spTree>
    <p:extLst>
      <p:ext uri="{BB962C8B-B14F-4D97-AF65-F5344CB8AC3E}">
        <p14:creationId xmlns:p14="http://schemas.microsoft.com/office/powerpoint/2010/main" val="451355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21</a:t>
            </a:fld>
            <a:endParaRPr lang="fr-FR"/>
          </a:p>
        </p:txBody>
      </p:sp>
    </p:spTree>
    <p:extLst>
      <p:ext uri="{BB962C8B-B14F-4D97-AF65-F5344CB8AC3E}">
        <p14:creationId xmlns:p14="http://schemas.microsoft.com/office/powerpoint/2010/main" val="3987182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22</a:t>
            </a:fld>
            <a:endParaRPr lang="fr-FR"/>
          </a:p>
        </p:txBody>
      </p:sp>
    </p:spTree>
    <p:extLst>
      <p:ext uri="{BB962C8B-B14F-4D97-AF65-F5344CB8AC3E}">
        <p14:creationId xmlns:p14="http://schemas.microsoft.com/office/powerpoint/2010/main" val="2134601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23</a:t>
            </a:fld>
            <a:endParaRPr lang="fr-FR"/>
          </a:p>
        </p:txBody>
      </p:sp>
    </p:spTree>
    <p:extLst>
      <p:ext uri="{BB962C8B-B14F-4D97-AF65-F5344CB8AC3E}">
        <p14:creationId xmlns:p14="http://schemas.microsoft.com/office/powerpoint/2010/main" val="2438502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24</a:t>
            </a:fld>
            <a:endParaRPr lang="fr-FR"/>
          </a:p>
        </p:txBody>
      </p:sp>
    </p:spTree>
    <p:extLst>
      <p:ext uri="{BB962C8B-B14F-4D97-AF65-F5344CB8AC3E}">
        <p14:creationId xmlns:p14="http://schemas.microsoft.com/office/powerpoint/2010/main" val="2251070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25</a:t>
            </a:fld>
            <a:endParaRPr lang="fr-FR"/>
          </a:p>
        </p:txBody>
      </p:sp>
    </p:spTree>
    <p:extLst>
      <p:ext uri="{BB962C8B-B14F-4D97-AF65-F5344CB8AC3E}">
        <p14:creationId xmlns:p14="http://schemas.microsoft.com/office/powerpoint/2010/main" val="1190716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26</a:t>
            </a:fld>
            <a:endParaRPr lang="fr-FR"/>
          </a:p>
        </p:txBody>
      </p:sp>
    </p:spTree>
    <p:extLst>
      <p:ext uri="{BB962C8B-B14F-4D97-AF65-F5344CB8AC3E}">
        <p14:creationId xmlns:p14="http://schemas.microsoft.com/office/powerpoint/2010/main" val="4240769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27</a:t>
            </a:fld>
            <a:endParaRPr lang="fr-FR"/>
          </a:p>
        </p:txBody>
      </p:sp>
    </p:spTree>
    <p:extLst>
      <p:ext uri="{BB962C8B-B14F-4D97-AF65-F5344CB8AC3E}">
        <p14:creationId xmlns:p14="http://schemas.microsoft.com/office/powerpoint/2010/main" val="128313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28</a:t>
            </a:fld>
            <a:endParaRPr lang="fr-FR"/>
          </a:p>
        </p:txBody>
      </p:sp>
    </p:spTree>
    <p:extLst>
      <p:ext uri="{BB962C8B-B14F-4D97-AF65-F5344CB8AC3E}">
        <p14:creationId xmlns:p14="http://schemas.microsoft.com/office/powerpoint/2010/main" val="2065114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a:t>
            </a:fld>
            <a:endParaRPr lang="fr-FR"/>
          </a:p>
        </p:txBody>
      </p:sp>
    </p:spTree>
    <p:extLst>
      <p:ext uri="{BB962C8B-B14F-4D97-AF65-F5344CB8AC3E}">
        <p14:creationId xmlns:p14="http://schemas.microsoft.com/office/powerpoint/2010/main" val="2965068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29</a:t>
            </a:fld>
            <a:endParaRPr lang="fr-FR"/>
          </a:p>
        </p:txBody>
      </p:sp>
    </p:spTree>
    <p:extLst>
      <p:ext uri="{BB962C8B-B14F-4D97-AF65-F5344CB8AC3E}">
        <p14:creationId xmlns:p14="http://schemas.microsoft.com/office/powerpoint/2010/main" val="2296614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30</a:t>
            </a:fld>
            <a:endParaRPr lang="fr-FR"/>
          </a:p>
        </p:txBody>
      </p:sp>
    </p:spTree>
    <p:extLst>
      <p:ext uri="{BB962C8B-B14F-4D97-AF65-F5344CB8AC3E}">
        <p14:creationId xmlns:p14="http://schemas.microsoft.com/office/powerpoint/2010/main" val="519013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31</a:t>
            </a:fld>
            <a:endParaRPr lang="fr-FR"/>
          </a:p>
        </p:txBody>
      </p:sp>
    </p:spTree>
    <p:extLst>
      <p:ext uri="{BB962C8B-B14F-4D97-AF65-F5344CB8AC3E}">
        <p14:creationId xmlns:p14="http://schemas.microsoft.com/office/powerpoint/2010/main" val="1865604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32</a:t>
            </a:fld>
            <a:endParaRPr lang="fr-FR"/>
          </a:p>
        </p:txBody>
      </p:sp>
    </p:spTree>
    <p:extLst>
      <p:ext uri="{BB962C8B-B14F-4D97-AF65-F5344CB8AC3E}">
        <p14:creationId xmlns:p14="http://schemas.microsoft.com/office/powerpoint/2010/main" val="200257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33</a:t>
            </a:fld>
            <a:endParaRPr lang="fr-FR"/>
          </a:p>
        </p:txBody>
      </p:sp>
    </p:spTree>
    <p:extLst>
      <p:ext uri="{BB962C8B-B14F-4D97-AF65-F5344CB8AC3E}">
        <p14:creationId xmlns:p14="http://schemas.microsoft.com/office/powerpoint/2010/main" val="978318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34</a:t>
            </a:fld>
            <a:endParaRPr lang="fr-FR"/>
          </a:p>
        </p:txBody>
      </p:sp>
    </p:spTree>
    <p:extLst>
      <p:ext uri="{BB962C8B-B14F-4D97-AF65-F5344CB8AC3E}">
        <p14:creationId xmlns:p14="http://schemas.microsoft.com/office/powerpoint/2010/main" val="2870761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35</a:t>
            </a:fld>
            <a:endParaRPr lang="fr-FR"/>
          </a:p>
        </p:txBody>
      </p:sp>
    </p:spTree>
    <p:extLst>
      <p:ext uri="{BB962C8B-B14F-4D97-AF65-F5344CB8AC3E}">
        <p14:creationId xmlns:p14="http://schemas.microsoft.com/office/powerpoint/2010/main" val="378288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36</a:t>
            </a:fld>
            <a:endParaRPr lang="fr-FR"/>
          </a:p>
        </p:txBody>
      </p:sp>
    </p:spTree>
    <p:extLst>
      <p:ext uri="{BB962C8B-B14F-4D97-AF65-F5344CB8AC3E}">
        <p14:creationId xmlns:p14="http://schemas.microsoft.com/office/powerpoint/2010/main" val="3587537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37</a:t>
            </a:fld>
            <a:endParaRPr lang="fr-FR"/>
          </a:p>
        </p:txBody>
      </p:sp>
    </p:spTree>
    <p:extLst>
      <p:ext uri="{BB962C8B-B14F-4D97-AF65-F5344CB8AC3E}">
        <p14:creationId xmlns:p14="http://schemas.microsoft.com/office/powerpoint/2010/main" val="1040242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38</a:t>
            </a:fld>
            <a:endParaRPr lang="fr-FR"/>
          </a:p>
        </p:txBody>
      </p:sp>
    </p:spTree>
    <p:extLst>
      <p:ext uri="{BB962C8B-B14F-4D97-AF65-F5344CB8AC3E}">
        <p14:creationId xmlns:p14="http://schemas.microsoft.com/office/powerpoint/2010/main" val="836756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12</a:t>
            </a:fld>
            <a:endParaRPr lang="fr-FR"/>
          </a:p>
        </p:txBody>
      </p:sp>
    </p:spTree>
    <p:extLst>
      <p:ext uri="{BB962C8B-B14F-4D97-AF65-F5344CB8AC3E}">
        <p14:creationId xmlns:p14="http://schemas.microsoft.com/office/powerpoint/2010/main" val="2327522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39</a:t>
            </a:fld>
            <a:endParaRPr lang="fr-FR"/>
          </a:p>
        </p:txBody>
      </p:sp>
    </p:spTree>
    <p:extLst>
      <p:ext uri="{BB962C8B-B14F-4D97-AF65-F5344CB8AC3E}">
        <p14:creationId xmlns:p14="http://schemas.microsoft.com/office/powerpoint/2010/main" val="2806430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40</a:t>
            </a:fld>
            <a:endParaRPr lang="fr-FR"/>
          </a:p>
        </p:txBody>
      </p:sp>
    </p:spTree>
    <p:extLst>
      <p:ext uri="{BB962C8B-B14F-4D97-AF65-F5344CB8AC3E}">
        <p14:creationId xmlns:p14="http://schemas.microsoft.com/office/powerpoint/2010/main" val="8284793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41</a:t>
            </a:fld>
            <a:endParaRPr lang="fr-FR"/>
          </a:p>
        </p:txBody>
      </p:sp>
    </p:spTree>
    <p:extLst>
      <p:ext uri="{BB962C8B-B14F-4D97-AF65-F5344CB8AC3E}">
        <p14:creationId xmlns:p14="http://schemas.microsoft.com/office/powerpoint/2010/main" val="10003505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42</a:t>
            </a:fld>
            <a:endParaRPr lang="fr-FR"/>
          </a:p>
        </p:txBody>
      </p:sp>
    </p:spTree>
    <p:extLst>
      <p:ext uri="{BB962C8B-B14F-4D97-AF65-F5344CB8AC3E}">
        <p14:creationId xmlns:p14="http://schemas.microsoft.com/office/powerpoint/2010/main" val="1453862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43</a:t>
            </a:fld>
            <a:endParaRPr lang="fr-FR"/>
          </a:p>
        </p:txBody>
      </p:sp>
    </p:spTree>
    <p:extLst>
      <p:ext uri="{BB962C8B-B14F-4D97-AF65-F5344CB8AC3E}">
        <p14:creationId xmlns:p14="http://schemas.microsoft.com/office/powerpoint/2010/main" val="3038353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44</a:t>
            </a:fld>
            <a:endParaRPr lang="fr-FR"/>
          </a:p>
        </p:txBody>
      </p:sp>
    </p:spTree>
    <p:extLst>
      <p:ext uri="{BB962C8B-B14F-4D97-AF65-F5344CB8AC3E}">
        <p14:creationId xmlns:p14="http://schemas.microsoft.com/office/powerpoint/2010/main" val="5840360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45</a:t>
            </a:fld>
            <a:endParaRPr lang="fr-FR"/>
          </a:p>
        </p:txBody>
      </p:sp>
    </p:spTree>
    <p:extLst>
      <p:ext uri="{BB962C8B-B14F-4D97-AF65-F5344CB8AC3E}">
        <p14:creationId xmlns:p14="http://schemas.microsoft.com/office/powerpoint/2010/main" val="2088460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46</a:t>
            </a:fld>
            <a:endParaRPr lang="fr-FR"/>
          </a:p>
        </p:txBody>
      </p:sp>
    </p:spTree>
    <p:extLst>
      <p:ext uri="{BB962C8B-B14F-4D97-AF65-F5344CB8AC3E}">
        <p14:creationId xmlns:p14="http://schemas.microsoft.com/office/powerpoint/2010/main" val="32314121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47</a:t>
            </a:fld>
            <a:endParaRPr lang="fr-FR"/>
          </a:p>
        </p:txBody>
      </p:sp>
    </p:spTree>
    <p:extLst>
      <p:ext uri="{BB962C8B-B14F-4D97-AF65-F5344CB8AC3E}">
        <p14:creationId xmlns:p14="http://schemas.microsoft.com/office/powerpoint/2010/main" val="36009361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48</a:t>
            </a:fld>
            <a:endParaRPr lang="fr-FR"/>
          </a:p>
        </p:txBody>
      </p:sp>
    </p:spTree>
    <p:extLst>
      <p:ext uri="{BB962C8B-B14F-4D97-AF65-F5344CB8AC3E}">
        <p14:creationId xmlns:p14="http://schemas.microsoft.com/office/powerpoint/2010/main" val="197718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13</a:t>
            </a:fld>
            <a:endParaRPr lang="fr-FR"/>
          </a:p>
        </p:txBody>
      </p:sp>
    </p:spTree>
    <p:extLst>
      <p:ext uri="{BB962C8B-B14F-4D97-AF65-F5344CB8AC3E}">
        <p14:creationId xmlns:p14="http://schemas.microsoft.com/office/powerpoint/2010/main" val="33488073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49</a:t>
            </a:fld>
            <a:endParaRPr lang="fr-FR"/>
          </a:p>
        </p:txBody>
      </p:sp>
    </p:spTree>
    <p:extLst>
      <p:ext uri="{BB962C8B-B14F-4D97-AF65-F5344CB8AC3E}">
        <p14:creationId xmlns:p14="http://schemas.microsoft.com/office/powerpoint/2010/main" val="712697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50</a:t>
            </a:fld>
            <a:endParaRPr lang="fr-FR"/>
          </a:p>
        </p:txBody>
      </p:sp>
    </p:spTree>
    <p:extLst>
      <p:ext uri="{BB962C8B-B14F-4D97-AF65-F5344CB8AC3E}">
        <p14:creationId xmlns:p14="http://schemas.microsoft.com/office/powerpoint/2010/main" val="29909471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51</a:t>
            </a:fld>
            <a:endParaRPr lang="fr-FR"/>
          </a:p>
        </p:txBody>
      </p:sp>
    </p:spTree>
    <p:extLst>
      <p:ext uri="{BB962C8B-B14F-4D97-AF65-F5344CB8AC3E}">
        <p14:creationId xmlns:p14="http://schemas.microsoft.com/office/powerpoint/2010/main" val="8308663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52</a:t>
            </a:fld>
            <a:endParaRPr lang="fr-FR"/>
          </a:p>
        </p:txBody>
      </p:sp>
    </p:spTree>
    <p:extLst>
      <p:ext uri="{BB962C8B-B14F-4D97-AF65-F5344CB8AC3E}">
        <p14:creationId xmlns:p14="http://schemas.microsoft.com/office/powerpoint/2010/main" val="4252709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53</a:t>
            </a:fld>
            <a:endParaRPr lang="fr-FR"/>
          </a:p>
        </p:txBody>
      </p:sp>
    </p:spTree>
    <p:extLst>
      <p:ext uri="{BB962C8B-B14F-4D97-AF65-F5344CB8AC3E}">
        <p14:creationId xmlns:p14="http://schemas.microsoft.com/office/powerpoint/2010/main" val="1257626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54</a:t>
            </a:fld>
            <a:endParaRPr lang="fr-FR"/>
          </a:p>
        </p:txBody>
      </p:sp>
    </p:spTree>
    <p:extLst>
      <p:ext uri="{BB962C8B-B14F-4D97-AF65-F5344CB8AC3E}">
        <p14:creationId xmlns:p14="http://schemas.microsoft.com/office/powerpoint/2010/main" val="10513190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55</a:t>
            </a:fld>
            <a:endParaRPr lang="fr-FR"/>
          </a:p>
        </p:txBody>
      </p:sp>
    </p:spTree>
    <p:extLst>
      <p:ext uri="{BB962C8B-B14F-4D97-AF65-F5344CB8AC3E}">
        <p14:creationId xmlns:p14="http://schemas.microsoft.com/office/powerpoint/2010/main" val="40859587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56</a:t>
            </a:fld>
            <a:endParaRPr lang="fr-FR"/>
          </a:p>
        </p:txBody>
      </p:sp>
    </p:spTree>
    <p:extLst>
      <p:ext uri="{BB962C8B-B14F-4D97-AF65-F5344CB8AC3E}">
        <p14:creationId xmlns:p14="http://schemas.microsoft.com/office/powerpoint/2010/main" val="22351491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57</a:t>
            </a:fld>
            <a:endParaRPr lang="fr-FR"/>
          </a:p>
        </p:txBody>
      </p:sp>
    </p:spTree>
    <p:extLst>
      <p:ext uri="{BB962C8B-B14F-4D97-AF65-F5344CB8AC3E}">
        <p14:creationId xmlns:p14="http://schemas.microsoft.com/office/powerpoint/2010/main" val="7508680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58</a:t>
            </a:fld>
            <a:endParaRPr lang="fr-FR"/>
          </a:p>
        </p:txBody>
      </p:sp>
    </p:spTree>
    <p:extLst>
      <p:ext uri="{BB962C8B-B14F-4D97-AF65-F5344CB8AC3E}">
        <p14:creationId xmlns:p14="http://schemas.microsoft.com/office/powerpoint/2010/main" val="203469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14</a:t>
            </a:fld>
            <a:endParaRPr lang="fr-FR"/>
          </a:p>
        </p:txBody>
      </p:sp>
    </p:spTree>
    <p:extLst>
      <p:ext uri="{BB962C8B-B14F-4D97-AF65-F5344CB8AC3E}">
        <p14:creationId xmlns:p14="http://schemas.microsoft.com/office/powerpoint/2010/main" val="19804648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59</a:t>
            </a:fld>
            <a:endParaRPr lang="fr-FR"/>
          </a:p>
        </p:txBody>
      </p:sp>
    </p:spTree>
    <p:extLst>
      <p:ext uri="{BB962C8B-B14F-4D97-AF65-F5344CB8AC3E}">
        <p14:creationId xmlns:p14="http://schemas.microsoft.com/office/powerpoint/2010/main" val="41495157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60</a:t>
            </a:fld>
            <a:endParaRPr lang="fr-FR"/>
          </a:p>
        </p:txBody>
      </p:sp>
    </p:spTree>
    <p:extLst>
      <p:ext uri="{BB962C8B-B14F-4D97-AF65-F5344CB8AC3E}">
        <p14:creationId xmlns:p14="http://schemas.microsoft.com/office/powerpoint/2010/main" val="12344025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61</a:t>
            </a:fld>
            <a:endParaRPr lang="fr-FR"/>
          </a:p>
        </p:txBody>
      </p:sp>
    </p:spTree>
    <p:extLst>
      <p:ext uri="{BB962C8B-B14F-4D97-AF65-F5344CB8AC3E}">
        <p14:creationId xmlns:p14="http://schemas.microsoft.com/office/powerpoint/2010/main" val="19757547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62</a:t>
            </a:fld>
            <a:endParaRPr lang="fr-FR"/>
          </a:p>
        </p:txBody>
      </p:sp>
    </p:spTree>
    <p:extLst>
      <p:ext uri="{BB962C8B-B14F-4D97-AF65-F5344CB8AC3E}">
        <p14:creationId xmlns:p14="http://schemas.microsoft.com/office/powerpoint/2010/main" val="504227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63</a:t>
            </a:fld>
            <a:endParaRPr lang="fr-FR"/>
          </a:p>
        </p:txBody>
      </p:sp>
    </p:spTree>
    <p:extLst>
      <p:ext uri="{BB962C8B-B14F-4D97-AF65-F5344CB8AC3E}">
        <p14:creationId xmlns:p14="http://schemas.microsoft.com/office/powerpoint/2010/main" val="18120539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64</a:t>
            </a:fld>
            <a:endParaRPr lang="fr-FR"/>
          </a:p>
        </p:txBody>
      </p:sp>
    </p:spTree>
    <p:extLst>
      <p:ext uri="{BB962C8B-B14F-4D97-AF65-F5344CB8AC3E}">
        <p14:creationId xmlns:p14="http://schemas.microsoft.com/office/powerpoint/2010/main" val="42753498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65</a:t>
            </a:fld>
            <a:endParaRPr lang="fr-FR"/>
          </a:p>
        </p:txBody>
      </p:sp>
    </p:spTree>
    <p:extLst>
      <p:ext uri="{BB962C8B-B14F-4D97-AF65-F5344CB8AC3E}">
        <p14:creationId xmlns:p14="http://schemas.microsoft.com/office/powerpoint/2010/main" val="28276543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66</a:t>
            </a:fld>
            <a:endParaRPr lang="fr-FR"/>
          </a:p>
        </p:txBody>
      </p:sp>
    </p:spTree>
    <p:extLst>
      <p:ext uri="{BB962C8B-B14F-4D97-AF65-F5344CB8AC3E}">
        <p14:creationId xmlns:p14="http://schemas.microsoft.com/office/powerpoint/2010/main" val="16798833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67</a:t>
            </a:fld>
            <a:endParaRPr lang="fr-FR"/>
          </a:p>
        </p:txBody>
      </p:sp>
    </p:spTree>
    <p:extLst>
      <p:ext uri="{BB962C8B-B14F-4D97-AF65-F5344CB8AC3E}">
        <p14:creationId xmlns:p14="http://schemas.microsoft.com/office/powerpoint/2010/main" val="13538173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68</a:t>
            </a:fld>
            <a:endParaRPr lang="fr-FR"/>
          </a:p>
        </p:txBody>
      </p:sp>
    </p:spTree>
    <p:extLst>
      <p:ext uri="{BB962C8B-B14F-4D97-AF65-F5344CB8AC3E}">
        <p14:creationId xmlns:p14="http://schemas.microsoft.com/office/powerpoint/2010/main" val="2262509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15</a:t>
            </a:fld>
            <a:endParaRPr lang="fr-FR"/>
          </a:p>
        </p:txBody>
      </p:sp>
    </p:spTree>
    <p:extLst>
      <p:ext uri="{BB962C8B-B14F-4D97-AF65-F5344CB8AC3E}">
        <p14:creationId xmlns:p14="http://schemas.microsoft.com/office/powerpoint/2010/main" val="283627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69</a:t>
            </a:fld>
            <a:endParaRPr lang="fr-FR"/>
          </a:p>
        </p:txBody>
      </p:sp>
    </p:spTree>
    <p:extLst>
      <p:ext uri="{BB962C8B-B14F-4D97-AF65-F5344CB8AC3E}">
        <p14:creationId xmlns:p14="http://schemas.microsoft.com/office/powerpoint/2010/main" val="13239403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82</a:t>
            </a:fld>
            <a:endParaRPr lang="fr-FR"/>
          </a:p>
        </p:txBody>
      </p:sp>
    </p:spTree>
    <p:extLst>
      <p:ext uri="{BB962C8B-B14F-4D97-AF65-F5344CB8AC3E}">
        <p14:creationId xmlns:p14="http://schemas.microsoft.com/office/powerpoint/2010/main" val="12012362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84</a:t>
            </a:fld>
            <a:endParaRPr lang="fr-FR"/>
          </a:p>
        </p:txBody>
      </p:sp>
    </p:spTree>
    <p:extLst>
      <p:ext uri="{BB962C8B-B14F-4D97-AF65-F5344CB8AC3E}">
        <p14:creationId xmlns:p14="http://schemas.microsoft.com/office/powerpoint/2010/main" val="863274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16</a:t>
            </a:fld>
            <a:endParaRPr lang="fr-FR"/>
          </a:p>
        </p:txBody>
      </p:sp>
    </p:spTree>
    <p:extLst>
      <p:ext uri="{BB962C8B-B14F-4D97-AF65-F5344CB8AC3E}">
        <p14:creationId xmlns:p14="http://schemas.microsoft.com/office/powerpoint/2010/main" val="3025204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17</a:t>
            </a:fld>
            <a:endParaRPr lang="fr-FR"/>
          </a:p>
        </p:txBody>
      </p:sp>
    </p:spTree>
    <p:extLst>
      <p:ext uri="{BB962C8B-B14F-4D97-AF65-F5344CB8AC3E}">
        <p14:creationId xmlns:p14="http://schemas.microsoft.com/office/powerpoint/2010/main" val="1821571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18</a:t>
            </a:fld>
            <a:endParaRPr lang="fr-FR"/>
          </a:p>
        </p:txBody>
      </p:sp>
    </p:spTree>
    <p:extLst>
      <p:ext uri="{BB962C8B-B14F-4D97-AF65-F5344CB8AC3E}">
        <p14:creationId xmlns:p14="http://schemas.microsoft.com/office/powerpoint/2010/main" val="11708800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position personnalisée">
    <p:bg>
      <p:bgPr>
        <a:solidFill>
          <a:schemeClr val="bg1">
            <a:lumMod val="95000"/>
          </a:schemeClr>
        </a:solidFill>
        <a:effectLst/>
      </p:bgPr>
    </p:bg>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8" name="Rectangle 7">
            <a:extLst>
              <a:ext uri="{FF2B5EF4-FFF2-40B4-BE49-F238E27FC236}">
                <a16:creationId xmlns:a16="http://schemas.microsoft.com/office/drawing/2014/main" id="{891A1051-B1AF-4A6F-9B4F-9B4BDE9B2577}"/>
              </a:ext>
            </a:extLst>
          </p:cNvPr>
          <p:cNvSpPr/>
          <p:nvPr userDrawn="1"/>
        </p:nvSpPr>
        <p:spPr>
          <a:xfrm>
            <a:off x="3789585" y="3610713"/>
            <a:ext cx="8402415" cy="1484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e 9"/>
          <p:cNvSpPr/>
          <p:nvPr userDrawn="1"/>
        </p:nvSpPr>
        <p:spPr>
          <a:xfrm rot="5400000">
            <a:off x="3770594" y="5362191"/>
            <a:ext cx="532195" cy="458789"/>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re 14"/>
          <p:cNvSpPr>
            <a:spLocks noGrp="1"/>
          </p:cNvSpPr>
          <p:nvPr>
            <p:ph type="title" hasCustomPrompt="1"/>
          </p:nvPr>
        </p:nvSpPr>
        <p:spPr>
          <a:xfrm>
            <a:off x="3989514" y="3679806"/>
            <a:ext cx="7929784" cy="1325563"/>
          </a:xfrm>
          <a:prstGeom prst="rect">
            <a:avLst/>
          </a:prstGeom>
        </p:spPr>
        <p:txBody>
          <a:bodyPr anchor="ctr" anchorCtr="0"/>
          <a:lstStyle>
            <a:lvl1pPr>
              <a:lnSpc>
                <a:spcPct val="100000"/>
              </a:lnSpc>
              <a:defRPr baseline="0"/>
            </a:lvl1pPr>
          </a:lstStyle>
          <a:p>
            <a:r>
              <a:rPr lang="fr-FR" dirty="0"/>
              <a:t>Titre de la partie</a:t>
            </a:r>
          </a:p>
        </p:txBody>
      </p:sp>
      <p:sp>
        <p:nvSpPr>
          <p:cNvPr id="11" name="Hexagone 10"/>
          <p:cNvSpPr/>
          <p:nvPr userDrawn="1"/>
        </p:nvSpPr>
        <p:spPr>
          <a:xfrm rot="5400000">
            <a:off x="1326016" y="3212187"/>
            <a:ext cx="2646056" cy="2281083"/>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Hexagone 12"/>
          <p:cNvSpPr/>
          <p:nvPr userDrawn="1"/>
        </p:nvSpPr>
        <p:spPr>
          <a:xfrm rot="5400000">
            <a:off x="1496894" y="3359492"/>
            <a:ext cx="2304299" cy="1986465"/>
          </a:xfrm>
          <a:prstGeom prst="hexagon">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2"/>
          <p:cNvSpPr>
            <a:spLocks noGrp="1"/>
          </p:cNvSpPr>
          <p:nvPr>
            <p:ph type="body" sz="quarter" idx="10" hasCustomPrompt="1"/>
          </p:nvPr>
        </p:nvSpPr>
        <p:spPr>
          <a:xfrm>
            <a:off x="1655763" y="3798868"/>
            <a:ext cx="1985962" cy="1087438"/>
          </a:xfrm>
          <a:prstGeom prst="rect">
            <a:avLst/>
          </a:prstGeom>
        </p:spPr>
        <p:txBody>
          <a:bodyPr anchor="ctr" anchorCtr="1"/>
          <a:lstStyle>
            <a:lvl1pPr marL="0" indent="0">
              <a:lnSpc>
                <a:spcPct val="100000"/>
              </a:lnSpc>
              <a:buNone/>
              <a:defRPr sz="6500" b="1">
                <a:solidFill>
                  <a:schemeClr val="bg1"/>
                </a:solidFill>
                <a:latin typeface="Neo Sans W1G" panose="020B0504030504040204" pitchFamily="34" charset="0"/>
              </a:defRPr>
            </a:lvl1pPr>
          </a:lstStyle>
          <a:p>
            <a:pPr lvl="0"/>
            <a:r>
              <a:rPr lang="fr-FR" dirty="0"/>
              <a:t>N°</a:t>
            </a:r>
          </a:p>
        </p:txBody>
      </p:sp>
    </p:spTree>
    <p:extLst>
      <p:ext uri="{BB962C8B-B14F-4D97-AF65-F5344CB8AC3E}">
        <p14:creationId xmlns:p14="http://schemas.microsoft.com/office/powerpoint/2010/main" val="2496251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10" name="Espace réservé du contenu 9"/>
          <p:cNvSpPr>
            <a:spLocks noGrp="1"/>
          </p:cNvSpPr>
          <p:nvPr>
            <p:ph sz="quarter" idx="10"/>
          </p:nvPr>
        </p:nvSpPr>
        <p:spPr>
          <a:xfrm>
            <a:off x="429149" y="1876926"/>
            <a:ext cx="11249503" cy="4507248"/>
          </a:xfrm>
          <a:prstGeom prst="rect">
            <a:avLst/>
          </a:prstGeom>
        </p:spPr>
        <p:txBody>
          <a:bodyPr/>
          <a:lstStyle>
            <a:lvl1pPr marL="228600" indent="-228600">
              <a:buClr>
                <a:schemeClr val="accent5"/>
              </a:buClr>
              <a:buSzPct val="90000"/>
              <a:buFont typeface="Century Gothic" panose="020B0502020202020204" pitchFamily="34" charset="0"/>
              <a:buChar char="►"/>
              <a:defRPr sz="1500"/>
            </a:lvl1pPr>
          </a:lstStyle>
          <a:p>
            <a:pPr lvl="0"/>
            <a:r>
              <a:rPr lang="fr-FR"/>
              <a:t>Modifier les styles du texte du masque</a:t>
            </a:r>
          </a:p>
        </p:txBody>
      </p:sp>
      <p:sp>
        <p:nvSpPr>
          <p:cNvPr id="7" name="Titre"/>
          <p:cNvSpPr>
            <a:spLocks noGrp="1"/>
          </p:cNvSpPr>
          <p:nvPr>
            <p:ph type="title" hasCustomPrompt="1"/>
          </p:nvPr>
        </p:nvSpPr>
        <p:spPr>
          <a:xfrm>
            <a:off x="429149" y="0"/>
            <a:ext cx="10515600" cy="1325563"/>
          </a:xfrm>
          <a:prstGeom prst="rect">
            <a:avLst/>
          </a:prstGeom>
        </p:spPr>
        <p:txBody>
          <a:bodyPr anchor="ctr" anchorCtr="0"/>
          <a:lstStyle>
            <a:lvl1pPr>
              <a:defRPr sz="3000"/>
            </a:lvl1pPr>
          </a:lstStyle>
          <a:p>
            <a:r>
              <a:rPr lang="fr-FR" dirty="0"/>
              <a:t>Titre de la slide</a:t>
            </a:r>
          </a:p>
        </p:txBody>
      </p:sp>
      <p:sp>
        <p:nvSpPr>
          <p:cNvPr id="9" name="Espace réservé du texte 5"/>
          <p:cNvSpPr>
            <a:spLocks noGrp="1"/>
          </p:cNvSpPr>
          <p:nvPr>
            <p:ph type="body" sz="quarter" idx="17" hasCustomPrompt="1"/>
          </p:nvPr>
        </p:nvSpPr>
        <p:spPr>
          <a:xfrm>
            <a:off x="428625" y="1341613"/>
            <a:ext cx="9458325" cy="376656"/>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6" name="Hexagone 5"/>
          <p:cNvSpPr/>
          <p:nvPr userDrawn="1"/>
        </p:nvSpPr>
        <p:spPr>
          <a:xfrm rot="5400000">
            <a:off x="10616883" y="6371310"/>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numéro de diapositive 1"/>
          <p:cNvSpPr>
            <a:spLocks noGrp="1"/>
          </p:cNvSpPr>
          <p:nvPr>
            <p:ph type="sldNum" sz="quarter" idx="18"/>
          </p:nvPr>
        </p:nvSpPr>
        <p:spPr>
          <a:xfrm>
            <a:off x="10664142" y="6455544"/>
            <a:ext cx="590755" cy="365125"/>
          </a:xfrm>
        </p:spPr>
        <p:txBody>
          <a:bodyPr/>
          <a:lstStyle>
            <a:lvl1pPr algn="ctr">
              <a:defRPr/>
            </a:lvl1pPr>
          </a:lstStyle>
          <a:p>
            <a:fld id="{BAF88466-554A-4CBD-BB64-CBACC1E3F3C6}" type="slidenum">
              <a:rPr lang="en-US" smtClean="0"/>
              <a:pPr/>
              <a:t>‹N°›</a:t>
            </a:fld>
            <a:endParaRPr lang="en-US" dirty="0"/>
          </a:p>
        </p:txBody>
      </p:sp>
    </p:spTree>
    <p:extLst>
      <p:ext uri="{BB962C8B-B14F-4D97-AF65-F5344CB8AC3E}">
        <p14:creationId xmlns:p14="http://schemas.microsoft.com/office/powerpoint/2010/main" val="1248705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D181CE-F1B9-42E8-9F66-93D2DE23D6E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A57574B-1F16-41F1-A11B-7351D2DE7845}"/>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3D73906-3F16-4A8D-9367-00ABCAC14AAB}"/>
              </a:ext>
            </a:extLst>
          </p:cNvPr>
          <p:cNvSpPr>
            <a:spLocks noGrp="1"/>
          </p:cNvSpPr>
          <p:nvPr>
            <p:ph type="dt" sz="half" idx="10"/>
          </p:nvPr>
        </p:nvSpPr>
        <p:spPr/>
        <p:txBody>
          <a:bodyPr/>
          <a:lstStyle/>
          <a:p>
            <a:fld id="{966D0AF3-4F44-47A8-8A2A-DEC5B660B0D5}" type="datetimeFigureOut">
              <a:rPr lang="fr-FR" smtClean="0"/>
              <a:t>04/04/2022</a:t>
            </a:fld>
            <a:endParaRPr lang="fr-FR"/>
          </a:p>
        </p:txBody>
      </p:sp>
      <p:sp>
        <p:nvSpPr>
          <p:cNvPr id="5" name="Espace réservé du pied de page 4">
            <a:extLst>
              <a:ext uri="{FF2B5EF4-FFF2-40B4-BE49-F238E27FC236}">
                <a16:creationId xmlns:a16="http://schemas.microsoft.com/office/drawing/2014/main" id="{CB7F6F14-EBF8-497A-A73C-D15155EEC87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0A5BC18-E066-4191-898B-5A7AE328CE6F}"/>
              </a:ext>
            </a:extLst>
          </p:cNvPr>
          <p:cNvSpPr>
            <a:spLocks noGrp="1"/>
          </p:cNvSpPr>
          <p:nvPr>
            <p:ph type="sldNum" sz="quarter" idx="12"/>
          </p:nvPr>
        </p:nvSpPr>
        <p:spPr/>
        <p:txBody>
          <a:bodyPr/>
          <a:lstStyle/>
          <a:p>
            <a:fld id="{F5CBEE0E-5CD2-4B34-A3CB-7925CFEB149D}" type="slidenum">
              <a:rPr lang="fr-FR" smtClean="0"/>
              <a:t>‹N°›</a:t>
            </a:fld>
            <a:endParaRPr lang="fr-FR"/>
          </a:p>
        </p:txBody>
      </p:sp>
    </p:spTree>
    <p:extLst>
      <p:ext uri="{BB962C8B-B14F-4D97-AF65-F5344CB8AC3E}">
        <p14:creationId xmlns:p14="http://schemas.microsoft.com/office/powerpoint/2010/main" val="2804920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p:bg>
      <p:bgPr>
        <a:solidFill>
          <a:schemeClr val="bg1">
            <a:lumMod val="95000"/>
          </a:schemeClr>
        </a:solidFill>
        <a:effectLst/>
      </p:bgPr>
    </p:bg>
    <p:spTree>
      <p:nvGrpSpPr>
        <p:cNvPr id="1" name=""/>
        <p:cNvGrpSpPr/>
        <p:nvPr/>
      </p:nvGrpSpPr>
      <p:grpSpPr>
        <a:xfrm>
          <a:off x="0" y="0"/>
          <a:ext cx="0" cy="0"/>
          <a:chOff x="0" y="0"/>
          <a:chExt cx="0" cy="0"/>
        </a:xfrm>
      </p:grpSpPr>
      <p:sp>
        <p:nvSpPr>
          <p:cNvPr id="13" name="Hexagone 1"/>
          <p:cNvSpPr/>
          <p:nvPr userDrawn="1"/>
        </p:nvSpPr>
        <p:spPr>
          <a:xfrm rot="5400000">
            <a:off x="7880776" y="4727195"/>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Hexagone 2"/>
          <p:cNvSpPr/>
          <p:nvPr userDrawn="1"/>
        </p:nvSpPr>
        <p:spPr>
          <a:xfrm rot="5400000">
            <a:off x="7704305" y="5464399"/>
            <a:ext cx="424672" cy="36609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Délimitation blanche"/>
          <p:cNvSpPr/>
          <p:nvPr userDrawn="1"/>
        </p:nvSpPr>
        <p:spPr>
          <a:xfrm>
            <a:off x="0" y="-6698"/>
            <a:ext cx="7791490" cy="6858000"/>
          </a:xfrm>
          <a:custGeom>
            <a:avLst/>
            <a:gdLst>
              <a:gd name="connsiteX0" fmla="*/ 2667964 w 7749926"/>
              <a:gd name="connsiteY0" fmla="*/ 1959254 h 6858000"/>
              <a:gd name="connsiteX1" fmla="*/ 7749926 w 7749926"/>
              <a:gd name="connsiteY1" fmla="*/ 1959254 h 6858000"/>
              <a:gd name="connsiteX2" fmla="*/ 7749926 w 7749926"/>
              <a:gd name="connsiteY2" fmla="*/ 5035898 h 6858000"/>
              <a:gd name="connsiteX3" fmla="*/ 2667964 w 7749926"/>
              <a:gd name="connsiteY3" fmla="*/ 5035898 h 6858000"/>
              <a:gd name="connsiteX4" fmla="*/ 0 w 7749926"/>
              <a:gd name="connsiteY4" fmla="*/ 0 h 6858000"/>
              <a:gd name="connsiteX5" fmla="*/ 2667960 w 7749926"/>
              <a:gd name="connsiteY5" fmla="*/ 0 h 6858000"/>
              <a:gd name="connsiteX6" fmla="*/ 2667960 w 7749926"/>
              <a:gd name="connsiteY6" fmla="*/ 6858000 h 6858000"/>
              <a:gd name="connsiteX7" fmla="*/ 0 w 7749926"/>
              <a:gd name="connsiteY7" fmla="*/ 6858000 h 6858000"/>
              <a:gd name="connsiteX0" fmla="*/ 2667964 w 7791490"/>
              <a:gd name="connsiteY0" fmla="*/ 1959254 h 6858000"/>
              <a:gd name="connsiteX1" fmla="*/ 7791490 w 7791490"/>
              <a:gd name="connsiteY1" fmla="*/ 1948863 h 6858000"/>
              <a:gd name="connsiteX2" fmla="*/ 7749926 w 7791490"/>
              <a:gd name="connsiteY2" fmla="*/ 5035898 h 6858000"/>
              <a:gd name="connsiteX3" fmla="*/ 2667964 w 7791490"/>
              <a:gd name="connsiteY3" fmla="*/ 5035898 h 6858000"/>
              <a:gd name="connsiteX4" fmla="*/ 2667964 w 7791490"/>
              <a:gd name="connsiteY4" fmla="*/ 1959254 h 6858000"/>
              <a:gd name="connsiteX5" fmla="*/ 0 w 7791490"/>
              <a:gd name="connsiteY5" fmla="*/ 0 h 6858000"/>
              <a:gd name="connsiteX6" fmla="*/ 2667960 w 7791490"/>
              <a:gd name="connsiteY6" fmla="*/ 0 h 6858000"/>
              <a:gd name="connsiteX7" fmla="*/ 2667960 w 7791490"/>
              <a:gd name="connsiteY7" fmla="*/ 6858000 h 6858000"/>
              <a:gd name="connsiteX8" fmla="*/ 0 w 7791490"/>
              <a:gd name="connsiteY8" fmla="*/ 6858000 h 6858000"/>
              <a:gd name="connsiteX9" fmla="*/ 0 w 7791490"/>
              <a:gd name="connsiteY9" fmla="*/ 0 h 6858000"/>
              <a:gd name="connsiteX0" fmla="*/ 2667964 w 7791490"/>
              <a:gd name="connsiteY0" fmla="*/ 1959254 h 6858000"/>
              <a:gd name="connsiteX1" fmla="*/ 7791490 w 7791490"/>
              <a:gd name="connsiteY1" fmla="*/ 1948863 h 6858000"/>
              <a:gd name="connsiteX2" fmla="*/ 7791490 w 7791490"/>
              <a:gd name="connsiteY2" fmla="*/ 5025507 h 6858000"/>
              <a:gd name="connsiteX3" fmla="*/ 2667964 w 7791490"/>
              <a:gd name="connsiteY3" fmla="*/ 5035898 h 6858000"/>
              <a:gd name="connsiteX4" fmla="*/ 2667964 w 7791490"/>
              <a:gd name="connsiteY4" fmla="*/ 1959254 h 6858000"/>
              <a:gd name="connsiteX5" fmla="*/ 0 w 7791490"/>
              <a:gd name="connsiteY5" fmla="*/ 0 h 6858000"/>
              <a:gd name="connsiteX6" fmla="*/ 2667960 w 7791490"/>
              <a:gd name="connsiteY6" fmla="*/ 0 h 6858000"/>
              <a:gd name="connsiteX7" fmla="*/ 2667960 w 7791490"/>
              <a:gd name="connsiteY7" fmla="*/ 6858000 h 6858000"/>
              <a:gd name="connsiteX8" fmla="*/ 0 w 7791490"/>
              <a:gd name="connsiteY8" fmla="*/ 6858000 h 6858000"/>
              <a:gd name="connsiteX9" fmla="*/ 0 w 779149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91490" h="6858000">
                <a:moveTo>
                  <a:pt x="2667964" y="1959254"/>
                </a:moveTo>
                <a:lnTo>
                  <a:pt x="7791490" y="1948863"/>
                </a:lnTo>
                <a:lnTo>
                  <a:pt x="7791490" y="5025507"/>
                </a:lnTo>
                <a:lnTo>
                  <a:pt x="2667964" y="5035898"/>
                </a:lnTo>
                <a:lnTo>
                  <a:pt x="2667964" y="1959254"/>
                </a:lnTo>
                <a:close/>
                <a:moveTo>
                  <a:pt x="0" y="0"/>
                </a:moveTo>
                <a:lnTo>
                  <a:pt x="2667960" y="0"/>
                </a:lnTo>
                <a:lnTo>
                  <a:pt x="2667960"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orme bleue"/>
          <p:cNvSpPr/>
          <p:nvPr userDrawn="1"/>
        </p:nvSpPr>
        <p:spPr>
          <a:xfrm flipH="1">
            <a:off x="1221005" y="1945926"/>
            <a:ext cx="1436323" cy="3076645"/>
          </a:xfrm>
          <a:custGeom>
            <a:avLst/>
            <a:gdLst>
              <a:gd name="connsiteX0" fmla="*/ 0 w 1436323"/>
              <a:gd name="connsiteY0" fmla="*/ 0 h 3076645"/>
              <a:gd name="connsiteX1" fmla="*/ 1196931 w 1436323"/>
              <a:gd name="connsiteY1" fmla="*/ 0 h 3076645"/>
              <a:gd name="connsiteX2" fmla="*/ 1436323 w 1436323"/>
              <a:gd name="connsiteY2" fmla="*/ 239392 h 3076645"/>
              <a:gd name="connsiteX3" fmla="*/ 1436323 w 1436323"/>
              <a:gd name="connsiteY3" fmla="*/ 3076645 h 3076645"/>
              <a:gd name="connsiteX4" fmla="*/ 0 w 1436323"/>
              <a:gd name="connsiteY4" fmla="*/ 3076645 h 3076645"/>
              <a:gd name="connsiteX5" fmla="*/ 0 w 1436323"/>
              <a:gd name="connsiteY5" fmla="*/ 0 h 3076645"/>
              <a:gd name="connsiteX0" fmla="*/ 0 w 1436323"/>
              <a:gd name="connsiteY0" fmla="*/ 0 h 3076645"/>
              <a:gd name="connsiteX1" fmla="*/ 1196931 w 1436323"/>
              <a:gd name="connsiteY1" fmla="*/ 0 h 3076645"/>
              <a:gd name="connsiteX2" fmla="*/ 1436323 w 1436323"/>
              <a:gd name="connsiteY2" fmla="*/ 146205 h 3076645"/>
              <a:gd name="connsiteX3" fmla="*/ 1436323 w 1436323"/>
              <a:gd name="connsiteY3" fmla="*/ 3076645 h 3076645"/>
              <a:gd name="connsiteX4" fmla="*/ 0 w 1436323"/>
              <a:gd name="connsiteY4" fmla="*/ 3076645 h 3076645"/>
              <a:gd name="connsiteX5" fmla="*/ 0 w 1436323"/>
              <a:gd name="connsiteY5" fmla="*/ 0 h 3076645"/>
              <a:gd name="connsiteX0" fmla="*/ 0 w 1436323"/>
              <a:gd name="connsiteY0" fmla="*/ 0 h 3076645"/>
              <a:gd name="connsiteX1" fmla="*/ 1196931 w 1436323"/>
              <a:gd name="connsiteY1" fmla="*/ 0 h 3076645"/>
              <a:gd name="connsiteX2" fmla="*/ 1436323 w 1436323"/>
              <a:gd name="connsiteY2" fmla="*/ 138439 h 3076645"/>
              <a:gd name="connsiteX3" fmla="*/ 1436323 w 1436323"/>
              <a:gd name="connsiteY3" fmla="*/ 3076645 h 3076645"/>
              <a:gd name="connsiteX4" fmla="*/ 0 w 1436323"/>
              <a:gd name="connsiteY4" fmla="*/ 3076645 h 3076645"/>
              <a:gd name="connsiteX5" fmla="*/ 0 w 1436323"/>
              <a:gd name="connsiteY5" fmla="*/ 0 h 3076645"/>
              <a:gd name="connsiteX0" fmla="*/ 0 w 1436323"/>
              <a:gd name="connsiteY0" fmla="*/ 0 h 3076645"/>
              <a:gd name="connsiteX1" fmla="*/ 1196931 w 1436323"/>
              <a:gd name="connsiteY1" fmla="*/ 0 h 3076645"/>
              <a:gd name="connsiteX2" fmla="*/ 1436323 w 1436323"/>
              <a:gd name="connsiteY2" fmla="*/ 144264 h 3076645"/>
              <a:gd name="connsiteX3" fmla="*/ 1436323 w 1436323"/>
              <a:gd name="connsiteY3" fmla="*/ 3076645 h 3076645"/>
              <a:gd name="connsiteX4" fmla="*/ 0 w 1436323"/>
              <a:gd name="connsiteY4" fmla="*/ 3076645 h 3076645"/>
              <a:gd name="connsiteX5" fmla="*/ 0 w 1436323"/>
              <a:gd name="connsiteY5" fmla="*/ 0 h 307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6323" h="3076645">
                <a:moveTo>
                  <a:pt x="0" y="0"/>
                </a:moveTo>
                <a:lnTo>
                  <a:pt x="1196931" y="0"/>
                </a:lnTo>
                <a:lnTo>
                  <a:pt x="1436323" y="144264"/>
                </a:lnTo>
                <a:lnTo>
                  <a:pt x="1436323" y="3076645"/>
                </a:lnTo>
                <a:lnTo>
                  <a:pt x="0" y="3076645"/>
                </a:lnTo>
                <a:lnTo>
                  <a:pt x="0" y="0"/>
                </a:lnTo>
                <a:close/>
              </a:path>
            </a:pathLst>
          </a:cu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Logo Efrei Pari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68" y="123756"/>
            <a:ext cx="2386594" cy="911942"/>
          </a:xfrm>
          <a:prstGeom prst="rect">
            <a:avLst/>
          </a:prstGeom>
        </p:spPr>
      </p:pic>
      <p:sp>
        <p:nvSpPr>
          <p:cNvPr id="22" name="Espace réservé du texte 19"/>
          <p:cNvSpPr>
            <a:spLocks noGrp="1"/>
          </p:cNvSpPr>
          <p:nvPr>
            <p:ph type="body" sz="quarter" idx="12" hasCustomPrompt="1"/>
          </p:nvPr>
        </p:nvSpPr>
        <p:spPr>
          <a:xfrm>
            <a:off x="2935494" y="4218755"/>
            <a:ext cx="4814433" cy="553997"/>
          </a:xfrm>
          <a:prstGeom prst="rect">
            <a:avLst/>
          </a:prstGeom>
        </p:spPr>
        <p:txBody>
          <a:bodyPr anchor="ctr" anchorCtr="0">
            <a:normAutofit/>
          </a:bodyPr>
          <a:lstStyle>
            <a:lvl1pPr marL="0" indent="0">
              <a:buNone/>
              <a:defRPr sz="1500">
                <a:latin typeface="Neo Sans W1G" panose="020B0504030504040204" pitchFamily="34" charset="0"/>
              </a:defRPr>
            </a:lvl1pPr>
          </a:lstStyle>
          <a:p>
            <a:pPr lvl="0"/>
            <a:r>
              <a:rPr lang="fr-FR" dirty="0"/>
              <a:t>Description</a:t>
            </a:r>
          </a:p>
        </p:txBody>
      </p:sp>
      <p:sp>
        <p:nvSpPr>
          <p:cNvPr id="3" name="Titre 2"/>
          <p:cNvSpPr>
            <a:spLocks noGrp="1"/>
          </p:cNvSpPr>
          <p:nvPr>
            <p:ph type="title" hasCustomPrompt="1"/>
          </p:nvPr>
        </p:nvSpPr>
        <p:spPr>
          <a:xfrm>
            <a:off x="2935494" y="2182490"/>
            <a:ext cx="4814432" cy="1325563"/>
          </a:xfrm>
          <a:prstGeom prst="rect">
            <a:avLst/>
          </a:prstGeom>
        </p:spPr>
        <p:txBody>
          <a:bodyPr anchor="ctr" anchorCtr="0"/>
          <a:lstStyle>
            <a:lvl1pPr>
              <a:defRPr baseline="0"/>
            </a:lvl1pPr>
          </a:lstStyle>
          <a:p>
            <a:r>
              <a:rPr lang="fr-FR" dirty="0"/>
              <a:t>Titre de la présentation</a:t>
            </a:r>
          </a:p>
        </p:txBody>
      </p:sp>
      <p:sp>
        <p:nvSpPr>
          <p:cNvPr id="5" name="Espace réservé du texte 4"/>
          <p:cNvSpPr>
            <a:spLocks noGrp="1"/>
          </p:cNvSpPr>
          <p:nvPr>
            <p:ph type="body" sz="quarter" idx="13" hasCustomPrompt="1"/>
          </p:nvPr>
        </p:nvSpPr>
        <p:spPr>
          <a:xfrm>
            <a:off x="2935494" y="3518535"/>
            <a:ext cx="4814432" cy="685800"/>
          </a:xfrm>
          <a:prstGeom prst="rect">
            <a:avLst/>
          </a:prstGeom>
        </p:spPr>
        <p:txBody>
          <a:bodyPr anchor="ctr" anchorCtr="0"/>
          <a:lstStyle>
            <a:lvl1pPr marL="0" indent="0">
              <a:buFontTx/>
              <a:buNone/>
              <a:defRPr sz="2500">
                <a:latin typeface="Neo Sans W1G" panose="020B0504030504040204" pitchFamily="34" charset="0"/>
              </a:defRPr>
            </a:lvl1pPr>
          </a:lstStyle>
          <a:p>
            <a:pPr lvl="0"/>
            <a:r>
              <a:rPr lang="fr-FR" dirty="0"/>
              <a:t>Sous-titre</a:t>
            </a:r>
          </a:p>
        </p:txBody>
      </p:sp>
    </p:spTree>
    <p:extLst>
      <p:ext uri="{BB962C8B-B14F-4D97-AF65-F5344CB8AC3E}">
        <p14:creationId xmlns:p14="http://schemas.microsoft.com/office/powerpoint/2010/main" val="2755252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1CA3F1F-1342-444C-A244-AD8B1FCD707B}"/>
              </a:ext>
            </a:extLst>
          </p:cNvPr>
          <p:cNvSpPr/>
          <p:nvPr userDrawn="1"/>
        </p:nvSpPr>
        <p:spPr>
          <a:xfrm>
            <a:off x="10664144" y="0"/>
            <a:ext cx="1527856" cy="6858000"/>
          </a:xfrm>
          <a:prstGeom prst="rect">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18" name="Espace réservé du contenu 17"/>
          <p:cNvSpPr>
            <a:spLocks noGrp="1"/>
          </p:cNvSpPr>
          <p:nvPr>
            <p:ph sz="quarter" idx="13"/>
          </p:nvPr>
        </p:nvSpPr>
        <p:spPr>
          <a:xfrm>
            <a:off x="429149" y="1908175"/>
            <a:ext cx="9890508" cy="4138613"/>
          </a:xfrm>
          <a:prstGeom prst="rect">
            <a:avLst/>
          </a:prstGeom>
        </p:spPr>
        <p:txBody>
          <a:bodyPr>
            <a:normAutofit/>
          </a:bodyPr>
          <a:lstStyle>
            <a:lvl1pPr marL="342900" indent="-342900">
              <a:buClr>
                <a:schemeClr val="accent5"/>
              </a:buClr>
              <a:buSzPct val="90000"/>
              <a:buFont typeface="Century Gothic" panose="020B0502020202020204" pitchFamily="34" charset="0"/>
              <a:buChar char="►"/>
              <a:defRPr sz="1500">
                <a:solidFill>
                  <a:schemeClr val="tx1"/>
                </a:solidFill>
              </a:defRPr>
            </a:lvl1pPr>
          </a:lstStyle>
          <a:p>
            <a:pPr lvl="0"/>
            <a:r>
              <a:rPr lang="fr-FR"/>
              <a:t>Modifier les styles du texte du masque</a:t>
            </a:r>
          </a:p>
        </p:txBody>
      </p:sp>
      <p:sp>
        <p:nvSpPr>
          <p:cNvPr id="12" name="Titre"/>
          <p:cNvSpPr>
            <a:spLocks noGrp="1"/>
          </p:cNvSpPr>
          <p:nvPr>
            <p:ph type="title" hasCustomPrompt="1"/>
          </p:nvPr>
        </p:nvSpPr>
        <p:spPr>
          <a:xfrm>
            <a:off x="429149" y="0"/>
            <a:ext cx="9890508" cy="1325563"/>
          </a:xfrm>
          <a:prstGeom prst="rect">
            <a:avLst/>
          </a:prstGeom>
        </p:spPr>
        <p:txBody>
          <a:bodyPr anchor="ctr" anchorCtr="0"/>
          <a:lstStyle>
            <a:lvl1pPr>
              <a:defRPr sz="3000"/>
            </a:lvl1pPr>
          </a:lstStyle>
          <a:p>
            <a:r>
              <a:rPr lang="fr-FR" dirty="0"/>
              <a:t>Titre de la slide</a:t>
            </a:r>
          </a:p>
        </p:txBody>
      </p:sp>
      <p:sp>
        <p:nvSpPr>
          <p:cNvPr id="14" name="Espace réservé du texte 5"/>
          <p:cNvSpPr>
            <a:spLocks noGrp="1"/>
          </p:cNvSpPr>
          <p:nvPr>
            <p:ph type="body" sz="quarter" idx="17" hasCustomPrompt="1"/>
          </p:nvPr>
        </p:nvSpPr>
        <p:spPr>
          <a:xfrm>
            <a:off x="428625" y="1341613"/>
            <a:ext cx="9891032" cy="366706"/>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15" name="Hexagone 14"/>
          <p:cNvSpPr/>
          <p:nvPr userDrawn="1"/>
        </p:nvSpPr>
        <p:spPr>
          <a:xfrm rot="5400000">
            <a:off x="10616883" y="6371304"/>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Hexagone 15"/>
          <p:cNvSpPr/>
          <p:nvPr userDrawn="1"/>
        </p:nvSpPr>
        <p:spPr>
          <a:xfrm rot="5400000">
            <a:off x="10233247" y="6166967"/>
            <a:ext cx="364414" cy="314150"/>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7BC1"/>
              </a:solidFill>
            </a:endParaRPr>
          </a:p>
        </p:txBody>
      </p:sp>
      <p:sp>
        <p:nvSpPr>
          <p:cNvPr id="2" name="Espace réservé du numéro de diapositive 1"/>
          <p:cNvSpPr>
            <a:spLocks noGrp="1"/>
          </p:cNvSpPr>
          <p:nvPr>
            <p:ph type="sldNum" sz="quarter" idx="18"/>
          </p:nvPr>
        </p:nvSpPr>
        <p:spPr>
          <a:xfrm>
            <a:off x="10664142" y="6457950"/>
            <a:ext cx="590755" cy="365125"/>
          </a:xfrm>
        </p:spPr>
        <p:txBody>
          <a:bodyPr/>
          <a:lstStyle>
            <a:lvl1pPr algn="ctr">
              <a:defRPr/>
            </a:lvl1pPr>
          </a:lstStyle>
          <a:p>
            <a:fld id="{BAF88466-554A-4CBD-BB64-CBACC1E3F3C6}" type="slidenum">
              <a:rPr lang="en-US" smtClean="0"/>
              <a:pPr/>
              <a:t>‹N°›</a:t>
            </a:fld>
            <a:endParaRPr lang="en-US" dirty="0"/>
          </a:p>
        </p:txBody>
      </p:sp>
      <p:sp>
        <p:nvSpPr>
          <p:cNvPr id="3" name="ZoneTexte 2"/>
          <p:cNvSpPr txBox="1"/>
          <p:nvPr userDrawn="1"/>
        </p:nvSpPr>
        <p:spPr>
          <a:xfrm>
            <a:off x="11219682" y="6275416"/>
            <a:ext cx="1007533" cy="461665"/>
          </a:xfrm>
          <a:prstGeom prst="rect">
            <a:avLst/>
          </a:prstGeom>
          <a:noFill/>
        </p:spPr>
        <p:txBody>
          <a:bodyPr wrap="square" rtlCol="0">
            <a:spAutoFit/>
          </a:bodyPr>
          <a:lstStyle/>
          <a:p>
            <a:r>
              <a:rPr lang="fr-FR" sz="1200" dirty="0"/>
              <a:t>Rémi Griot</a:t>
            </a:r>
          </a:p>
          <a:p>
            <a:r>
              <a:rPr lang="fr-FR" sz="1200" dirty="0"/>
              <a:t>EFREI Paris</a:t>
            </a:r>
            <a:endParaRPr lang="en-US" sz="1200" dirty="0"/>
          </a:p>
        </p:txBody>
      </p:sp>
    </p:spTree>
    <p:extLst>
      <p:ext uri="{BB962C8B-B14F-4D97-AF65-F5344CB8AC3E}">
        <p14:creationId xmlns:p14="http://schemas.microsoft.com/office/powerpoint/2010/main" val="428391387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CA3F1F-1342-444C-A244-AD8B1FCD707B}"/>
              </a:ext>
            </a:extLst>
          </p:cNvPr>
          <p:cNvSpPr/>
          <p:nvPr userDrawn="1"/>
        </p:nvSpPr>
        <p:spPr>
          <a:xfrm>
            <a:off x="10664144" y="0"/>
            <a:ext cx="1527856" cy="6858000"/>
          </a:xfrm>
          <a:prstGeom prst="rect">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13" name="Espace réservé pour une image  12"/>
          <p:cNvSpPr>
            <a:spLocks noGrp="1"/>
          </p:cNvSpPr>
          <p:nvPr>
            <p:ph type="pic" sz="quarter" idx="10"/>
          </p:nvPr>
        </p:nvSpPr>
        <p:spPr>
          <a:xfrm>
            <a:off x="8703917" y="1140912"/>
            <a:ext cx="2879725" cy="4905375"/>
          </a:xfrm>
          <a:prstGeom prst="rect">
            <a:avLst/>
          </a:prstGeom>
          <a:solidFill>
            <a:schemeClr val="bg1">
              <a:lumMod val="95000"/>
            </a:schemeClr>
          </a:solidFill>
        </p:spPr>
        <p:txBody>
          <a:bodyPr/>
          <a:lstStyle/>
          <a:p>
            <a:r>
              <a:rPr lang="fr-FR"/>
              <a:t>Cliquez sur l'icône pour ajouter une image</a:t>
            </a:r>
            <a:endParaRPr lang="fr-FR" dirty="0"/>
          </a:p>
        </p:txBody>
      </p:sp>
      <p:sp>
        <p:nvSpPr>
          <p:cNvPr id="16" name="Espace réservé du texte 19"/>
          <p:cNvSpPr>
            <a:spLocks noGrp="1"/>
          </p:cNvSpPr>
          <p:nvPr>
            <p:ph type="body" sz="quarter" idx="12"/>
          </p:nvPr>
        </p:nvSpPr>
        <p:spPr>
          <a:xfrm>
            <a:off x="429148" y="1907628"/>
            <a:ext cx="8021169" cy="4138659"/>
          </a:xfrm>
          <a:prstGeom prst="rect">
            <a:avLst/>
          </a:prstGeom>
        </p:spPr>
        <p:txBody>
          <a:bodyPr>
            <a:normAutofit/>
          </a:bodyPr>
          <a:lstStyle>
            <a:lvl1pPr marL="228600" indent="-228600">
              <a:buClr>
                <a:schemeClr val="accent5"/>
              </a:buClr>
              <a:buFont typeface="Century Gothic" panose="020B0502020202020204" pitchFamily="34" charset="0"/>
              <a:buChar char="►"/>
              <a:defRPr sz="1500"/>
            </a:lvl1pPr>
          </a:lstStyle>
          <a:p>
            <a:pPr lvl="0"/>
            <a:r>
              <a:rPr lang="fr-FR"/>
              <a:t>Modifier les styles du texte du masque</a:t>
            </a:r>
          </a:p>
        </p:txBody>
      </p:sp>
      <p:sp>
        <p:nvSpPr>
          <p:cNvPr id="10" name="Titre"/>
          <p:cNvSpPr>
            <a:spLocks noGrp="1"/>
          </p:cNvSpPr>
          <p:nvPr>
            <p:ph type="title" hasCustomPrompt="1"/>
          </p:nvPr>
        </p:nvSpPr>
        <p:spPr>
          <a:xfrm>
            <a:off x="429149" y="0"/>
            <a:ext cx="9890508" cy="1325563"/>
          </a:xfrm>
          <a:prstGeom prst="rect">
            <a:avLst/>
          </a:prstGeom>
        </p:spPr>
        <p:txBody>
          <a:bodyPr anchor="ctr" anchorCtr="0"/>
          <a:lstStyle>
            <a:lvl1pPr>
              <a:defRPr sz="3000"/>
            </a:lvl1pPr>
          </a:lstStyle>
          <a:p>
            <a:r>
              <a:rPr lang="fr-FR" dirty="0"/>
              <a:t>Titre de la slide</a:t>
            </a:r>
          </a:p>
        </p:txBody>
      </p:sp>
      <p:sp>
        <p:nvSpPr>
          <p:cNvPr id="12" name="Espace réservé du texte 5"/>
          <p:cNvSpPr>
            <a:spLocks noGrp="1"/>
          </p:cNvSpPr>
          <p:nvPr>
            <p:ph type="body" sz="quarter" idx="17" hasCustomPrompt="1"/>
          </p:nvPr>
        </p:nvSpPr>
        <p:spPr>
          <a:xfrm>
            <a:off x="429148" y="1341613"/>
            <a:ext cx="8021168" cy="366706"/>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14" name="Hexagone 13"/>
          <p:cNvSpPr/>
          <p:nvPr userDrawn="1"/>
        </p:nvSpPr>
        <p:spPr>
          <a:xfrm rot="5400000">
            <a:off x="11536381" y="5557867"/>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Hexagone 16"/>
          <p:cNvSpPr/>
          <p:nvPr userDrawn="1"/>
        </p:nvSpPr>
        <p:spPr>
          <a:xfrm rot="5400000">
            <a:off x="10248487" y="6314358"/>
            <a:ext cx="364414" cy="314150"/>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7BC1"/>
              </a:solidFill>
            </a:endParaRPr>
          </a:p>
        </p:txBody>
      </p:sp>
      <p:sp>
        <p:nvSpPr>
          <p:cNvPr id="18" name="Hexagone 17"/>
          <p:cNvSpPr/>
          <p:nvPr userDrawn="1"/>
        </p:nvSpPr>
        <p:spPr>
          <a:xfrm rot="5400000">
            <a:off x="9964929" y="6506828"/>
            <a:ext cx="249761" cy="215311"/>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7BC1"/>
              </a:solidFill>
            </a:endParaRPr>
          </a:p>
        </p:txBody>
      </p:sp>
      <p:sp>
        <p:nvSpPr>
          <p:cNvPr id="19" name="Hexagone 18"/>
          <p:cNvSpPr/>
          <p:nvPr userDrawn="1"/>
        </p:nvSpPr>
        <p:spPr>
          <a:xfrm rot="5400000">
            <a:off x="10616883" y="6371308"/>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space réservé du numéro de diapositive 1"/>
          <p:cNvSpPr>
            <a:spLocks noGrp="1"/>
          </p:cNvSpPr>
          <p:nvPr>
            <p:ph type="sldNum" sz="quarter" idx="18"/>
          </p:nvPr>
        </p:nvSpPr>
        <p:spPr>
          <a:xfrm>
            <a:off x="10664142" y="6457950"/>
            <a:ext cx="590755" cy="365125"/>
          </a:xfrm>
        </p:spPr>
        <p:txBody>
          <a:bodyPr/>
          <a:lstStyle>
            <a:lvl1pPr algn="ctr">
              <a:defRPr/>
            </a:lvl1pPr>
          </a:lstStyle>
          <a:p>
            <a:fld id="{BAF88466-554A-4CBD-BB64-CBACC1E3F3C6}" type="slidenum">
              <a:rPr lang="en-US" smtClean="0"/>
              <a:pPr/>
              <a:t>‹N°›</a:t>
            </a:fld>
            <a:endParaRPr lang="en-US" dirty="0"/>
          </a:p>
        </p:txBody>
      </p:sp>
      <p:sp>
        <p:nvSpPr>
          <p:cNvPr id="21" name="ZoneTexte 20"/>
          <p:cNvSpPr txBox="1"/>
          <p:nvPr userDrawn="1"/>
        </p:nvSpPr>
        <p:spPr>
          <a:xfrm>
            <a:off x="11219682" y="6275416"/>
            <a:ext cx="1007533" cy="461665"/>
          </a:xfrm>
          <a:prstGeom prst="rect">
            <a:avLst/>
          </a:prstGeom>
          <a:noFill/>
        </p:spPr>
        <p:txBody>
          <a:bodyPr wrap="square" rtlCol="0">
            <a:spAutoFit/>
          </a:bodyPr>
          <a:lstStyle/>
          <a:p>
            <a:r>
              <a:rPr lang="fr-FR" sz="1200" dirty="0"/>
              <a:t>Rémi Griot</a:t>
            </a:r>
          </a:p>
          <a:p>
            <a:r>
              <a:rPr lang="fr-FR" sz="1200" dirty="0"/>
              <a:t>EFREI Paris</a:t>
            </a:r>
            <a:endParaRPr lang="en-US" sz="1200" dirty="0"/>
          </a:p>
        </p:txBody>
      </p:sp>
    </p:spTree>
    <p:extLst>
      <p:ext uri="{BB962C8B-B14F-4D97-AF65-F5344CB8AC3E}">
        <p14:creationId xmlns:p14="http://schemas.microsoft.com/office/powerpoint/2010/main" val="135437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1CA3F1F-1342-444C-A244-AD8B1FCD707B}"/>
              </a:ext>
            </a:extLst>
          </p:cNvPr>
          <p:cNvSpPr/>
          <p:nvPr userDrawn="1"/>
        </p:nvSpPr>
        <p:spPr>
          <a:xfrm>
            <a:off x="10664144" y="0"/>
            <a:ext cx="1527856" cy="6858000"/>
          </a:xfrm>
          <a:prstGeom prst="rect">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12" name="Espace réservé pour une image  12"/>
          <p:cNvSpPr>
            <a:spLocks noGrp="1"/>
          </p:cNvSpPr>
          <p:nvPr>
            <p:ph type="pic" sz="quarter" idx="10"/>
          </p:nvPr>
        </p:nvSpPr>
        <p:spPr>
          <a:xfrm>
            <a:off x="8703917" y="1140912"/>
            <a:ext cx="2879725" cy="4905375"/>
          </a:xfrm>
          <a:prstGeom prst="rect">
            <a:avLst/>
          </a:prstGeom>
          <a:solidFill>
            <a:schemeClr val="bg1">
              <a:lumMod val="95000"/>
            </a:schemeClr>
          </a:solidFill>
        </p:spPr>
        <p:txBody>
          <a:bodyPr/>
          <a:lstStyle/>
          <a:p>
            <a:r>
              <a:rPr lang="fr-FR"/>
              <a:t>Cliquez sur l'icône pour ajouter une image</a:t>
            </a:r>
            <a:endParaRPr lang="fr-FR" dirty="0"/>
          </a:p>
        </p:txBody>
      </p:sp>
      <p:sp>
        <p:nvSpPr>
          <p:cNvPr id="13" name="Espace réservé pour une image  12"/>
          <p:cNvSpPr>
            <a:spLocks noGrp="1"/>
          </p:cNvSpPr>
          <p:nvPr>
            <p:ph type="pic" sz="quarter" idx="11"/>
          </p:nvPr>
        </p:nvSpPr>
        <p:spPr>
          <a:xfrm>
            <a:off x="5590653" y="1140912"/>
            <a:ext cx="2879725" cy="4905375"/>
          </a:xfrm>
          <a:prstGeom prst="rect">
            <a:avLst/>
          </a:prstGeom>
          <a:solidFill>
            <a:schemeClr val="bg1">
              <a:lumMod val="95000"/>
            </a:schemeClr>
          </a:solidFill>
        </p:spPr>
        <p:txBody>
          <a:bodyPr/>
          <a:lstStyle/>
          <a:p>
            <a:r>
              <a:rPr lang="fr-FR"/>
              <a:t>Cliquez sur l'icône pour ajouter une image</a:t>
            </a:r>
            <a:endParaRPr lang="fr-FR" dirty="0"/>
          </a:p>
        </p:txBody>
      </p:sp>
      <p:sp>
        <p:nvSpPr>
          <p:cNvPr id="20" name="Espace réservé du texte 19"/>
          <p:cNvSpPr>
            <a:spLocks noGrp="1"/>
          </p:cNvSpPr>
          <p:nvPr>
            <p:ph type="body" sz="quarter" idx="12"/>
          </p:nvPr>
        </p:nvSpPr>
        <p:spPr>
          <a:xfrm>
            <a:off x="429148" y="1907628"/>
            <a:ext cx="4927965" cy="4138659"/>
          </a:xfrm>
          <a:prstGeom prst="rect">
            <a:avLst/>
          </a:prstGeom>
        </p:spPr>
        <p:txBody>
          <a:bodyPr>
            <a:normAutofit/>
          </a:bodyPr>
          <a:lstStyle>
            <a:lvl1pPr marL="342900" indent="-342900">
              <a:buClr>
                <a:schemeClr val="accent5"/>
              </a:buClr>
              <a:buFont typeface="Century Gothic" panose="020B0502020202020204" pitchFamily="34" charset="0"/>
              <a:buChar char="►"/>
              <a:defRPr sz="1500"/>
            </a:lvl1pPr>
          </a:lstStyle>
          <a:p>
            <a:pPr lvl="0"/>
            <a:r>
              <a:rPr lang="fr-FR"/>
              <a:t>Modifier les styles du texte du masque</a:t>
            </a:r>
          </a:p>
        </p:txBody>
      </p:sp>
      <p:sp>
        <p:nvSpPr>
          <p:cNvPr id="11" name="Hexagone 10"/>
          <p:cNvSpPr/>
          <p:nvPr userDrawn="1"/>
        </p:nvSpPr>
        <p:spPr>
          <a:xfrm rot="5400000">
            <a:off x="11536381" y="5557867"/>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re"/>
          <p:cNvSpPr>
            <a:spLocks noGrp="1"/>
          </p:cNvSpPr>
          <p:nvPr>
            <p:ph type="title" hasCustomPrompt="1"/>
          </p:nvPr>
        </p:nvSpPr>
        <p:spPr>
          <a:xfrm>
            <a:off x="429149" y="0"/>
            <a:ext cx="9890508" cy="1325563"/>
          </a:xfrm>
          <a:prstGeom prst="rect">
            <a:avLst/>
          </a:prstGeom>
        </p:spPr>
        <p:txBody>
          <a:bodyPr anchor="ctr" anchorCtr="0"/>
          <a:lstStyle>
            <a:lvl1pPr>
              <a:defRPr sz="3000"/>
            </a:lvl1pPr>
          </a:lstStyle>
          <a:p>
            <a:r>
              <a:rPr lang="fr-FR" dirty="0"/>
              <a:t>Titre de la slide</a:t>
            </a:r>
          </a:p>
        </p:txBody>
      </p:sp>
      <p:sp>
        <p:nvSpPr>
          <p:cNvPr id="16" name="Espace réservé du texte 5"/>
          <p:cNvSpPr>
            <a:spLocks noGrp="1"/>
          </p:cNvSpPr>
          <p:nvPr>
            <p:ph type="body" sz="quarter" idx="17" hasCustomPrompt="1"/>
          </p:nvPr>
        </p:nvSpPr>
        <p:spPr>
          <a:xfrm>
            <a:off x="428626" y="1341613"/>
            <a:ext cx="4928488" cy="366706"/>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17" name="Hexagone 16"/>
          <p:cNvSpPr/>
          <p:nvPr userDrawn="1"/>
        </p:nvSpPr>
        <p:spPr>
          <a:xfrm rot="5400000">
            <a:off x="10248487" y="6314358"/>
            <a:ext cx="364414" cy="314150"/>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7BC1"/>
              </a:solidFill>
            </a:endParaRPr>
          </a:p>
        </p:txBody>
      </p:sp>
      <p:sp>
        <p:nvSpPr>
          <p:cNvPr id="19" name="Hexagone 18"/>
          <p:cNvSpPr/>
          <p:nvPr userDrawn="1"/>
        </p:nvSpPr>
        <p:spPr>
          <a:xfrm rot="5400000">
            <a:off x="9964929" y="6506828"/>
            <a:ext cx="249761" cy="215311"/>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7BC1"/>
              </a:solidFill>
            </a:endParaRPr>
          </a:p>
        </p:txBody>
      </p:sp>
      <p:sp>
        <p:nvSpPr>
          <p:cNvPr id="21" name="Hexagone 20"/>
          <p:cNvSpPr/>
          <p:nvPr userDrawn="1"/>
        </p:nvSpPr>
        <p:spPr>
          <a:xfrm rot="5400000">
            <a:off x="10616883" y="6371310"/>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space réservé du numéro de diapositive 1"/>
          <p:cNvSpPr>
            <a:spLocks noGrp="1"/>
          </p:cNvSpPr>
          <p:nvPr>
            <p:ph type="sldNum" sz="quarter" idx="18"/>
          </p:nvPr>
        </p:nvSpPr>
        <p:spPr>
          <a:xfrm>
            <a:off x="10664142" y="6455544"/>
            <a:ext cx="590755" cy="365125"/>
          </a:xfrm>
        </p:spPr>
        <p:txBody>
          <a:bodyPr/>
          <a:lstStyle>
            <a:lvl1pPr algn="ctr">
              <a:defRPr/>
            </a:lvl1pPr>
          </a:lstStyle>
          <a:p>
            <a:fld id="{BAF88466-554A-4CBD-BB64-CBACC1E3F3C6}" type="slidenum">
              <a:rPr lang="en-US" smtClean="0"/>
              <a:pPr/>
              <a:t>‹N°›</a:t>
            </a:fld>
            <a:endParaRPr lang="en-US" dirty="0"/>
          </a:p>
        </p:txBody>
      </p:sp>
      <p:sp>
        <p:nvSpPr>
          <p:cNvPr id="23" name="ZoneTexte 22"/>
          <p:cNvSpPr txBox="1"/>
          <p:nvPr userDrawn="1"/>
        </p:nvSpPr>
        <p:spPr>
          <a:xfrm>
            <a:off x="11219682" y="6275416"/>
            <a:ext cx="1007533" cy="461665"/>
          </a:xfrm>
          <a:prstGeom prst="rect">
            <a:avLst/>
          </a:prstGeom>
          <a:noFill/>
        </p:spPr>
        <p:txBody>
          <a:bodyPr wrap="square" rtlCol="0">
            <a:spAutoFit/>
          </a:bodyPr>
          <a:lstStyle/>
          <a:p>
            <a:r>
              <a:rPr lang="fr-FR" sz="1200" dirty="0"/>
              <a:t>Rémi Griot</a:t>
            </a:r>
          </a:p>
          <a:p>
            <a:r>
              <a:rPr lang="fr-FR" sz="1200" dirty="0"/>
              <a:t>EFREI Paris</a:t>
            </a:r>
            <a:endParaRPr lang="en-US" sz="1200" dirty="0"/>
          </a:p>
        </p:txBody>
      </p:sp>
    </p:spTree>
    <p:extLst>
      <p:ext uri="{BB962C8B-B14F-4D97-AF65-F5344CB8AC3E}">
        <p14:creationId xmlns:p14="http://schemas.microsoft.com/office/powerpoint/2010/main" val="82588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15" name="Espace réservé pour une image  14"/>
          <p:cNvSpPr>
            <a:spLocks noGrp="1"/>
          </p:cNvSpPr>
          <p:nvPr>
            <p:ph type="pic" sz="quarter" idx="10"/>
          </p:nvPr>
        </p:nvSpPr>
        <p:spPr>
          <a:xfrm>
            <a:off x="382588" y="390909"/>
            <a:ext cx="3987800" cy="6092825"/>
          </a:xfrm>
          <a:prstGeom prst="rect">
            <a:avLst/>
          </a:prstGeom>
          <a:solidFill>
            <a:schemeClr val="bg1">
              <a:lumMod val="95000"/>
            </a:schemeClr>
          </a:solidFill>
        </p:spPr>
        <p:txBody>
          <a:bodyPr/>
          <a:lstStyle/>
          <a:p>
            <a:r>
              <a:rPr lang="fr-FR"/>
              <a:t>Cliquez sur l'icône pour ajouter une image</a:t>
            </a:r>
          </a:p>
        </p:txBody>
      </p:sp>
      <p:sp>
        <p:nvSpPr>
          <p:cNvPr id="12" name="Hexagone 11"/>
          <p:cNvSpPr/>
          <p:nvPr userDrawn="1"/>
        </p:nvSpPr>
        <p:spPr>
          <a:xfrm rot="5400000">
            <a:off x="4343171" y="6216422"/>
            <a:ext cx="449892" cy="387838"/>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space réservé du texte 19"/>
          <p:cNvSpPr>
            <a:spLocks noGrp="1"/>
          </p:cNvSpPr>
          <p:nvPr>
            <p:ph type="body" sz="quarter" idx="12"/>
          </p:nvPr>
        </p:nvSpPr>
        <p:spPr>
          <a:xfrm>
            <a:off x="4762036" y="1907628"/>
            <a:ext cx="7157261" cy="4576106"/>
          </a:xfrm>
          <a:prstGeom prst="rect">
            <a:avLst/>
          </a:prstGeom>
        </p:spPr>
        <p:txBody>
          <a:bodyPr>
            <a:normAutofit/>
          </a:bodyPr>
          <a:lstStyle>
            <a:lvl1pPr marL="228600" indent="-228600">
              <a:buClr>
                <a:schemeClr val="accent5"/>
              </a:buClr>
              <a:buFont typeface="Century Gothic" panose="020B0502020202020204" pitchFamily="34" charset="0"/>
              <a:buChar char="►"/>
              <a:defRPr sz="1500"/>
            </a:lvl1pPr>
          </a:lstStyle>
          <a:p>
            <a:pPr lvl="0"/>
            <a:r>
              <a:rPr lang="fr-FR"/>
              <a:t>Modifier les styles du texte du masque</a:t>
            </a:r>
          </a:p>
        </p:txBody>
      </p:sp>
      <p:sp>
        <p:nvSpPr>
          <p:cNvPr id="9" name="Titre"/>
          <p:cNvSpPr>
            <a:spLocks noGrp="1"/>
          </p:cNvSpPr>
          <p:nvPr>
            <p:ph type="title" hasCustomPrompt="1"/>
          </p:nvPr>
        </p:nvSpPr>
        <p:spPr>
          <a:xfrm>
            <a:off x="4762036" y="0"/>
            <a:ext cx="6373138" cy="1325563"/>
          </a:xfrm>
          <a:prstGeom prst="rect">
            <a:avLst/>
          </a:prstGeom>
        </p:spPr>
        <p:txBody>
          <a:bodyPr anchor="ctr" anchorCtr="0"/>
          <a:lstStyle>
            <a:lvl1pPr>
              <a:defRPr sz="3000"/>
            </a:lvl1pPr>
          </a:lstStyle>
          <a:p>
            <a:r>
              <a:rPr lang="fr-FR" dirty="0"/>
              <a:t>Titre de la slide</a:t>
            </a:r>
          </a:p>
        </p:txBody>
      </p:sp>
      <p:sp>
        <p:nvSpPr>
          <p:cNvPr id="10" name="Espace réservé du texte 5"/>
          <p:cNvSpPr>
            <a:spLocks noGrp="1"/>
          </p:cNvSpPr>
          <p:nvPr>
            <p:ph type="body" sz="quarter" idx="17" hasCustomPrompt="1"/>
          </p:nvPr>
        </p:nvSpPr>
        <p:spPr>
          <a:xfrm>
            <a:off x="4762036" y="1323889"/>
            <a:ext cx="7157260" cy="366706"/>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13" name="Hexagone 12"/>
          <p:cNvSpPr/>
          <p:nvPr userDrawn="1"/>
        </p:nvSpPr>
        <p:spPr>
          <a:xfrm rot="5400000">
            <a:off x="4714844" y="6611008"/>
            <a:ext cx="299552" cy="258235"/>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Hexagone 16"/>
          <p:cNvSpPr/>
          <p:nvPr userDrawn="1"/>
        </p:nvSpPr>
        <p:spPr>
          <a:xfrm rot="5400000">
            <a:off x="10616883" y="6371310"/>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numéro de diapositive 1"/>
          <p:cNvSpPr>
            <a:spLocks noGrp="1"/>
          </p:cNvSpPr>
          <p:nvPr>
            <p:ph type="sldNum" sz="quarter" idx="18"/>
          </p:nvPr>
        </p:nvSpPr>
        <p:spPr>
          <a:xfrm>
            <a:off x="10664142" y="6455544"/>
            <a:ext cx="590755" cy="365125"/>
          </a:xfrm>
        </p:spPr>
        <p:txBody>
          <a:bodyPr/>
          <a:lstStyle>
            <a:lvl1pPr algn="ctr">
              <a:defRPr/>
            </a:lvl1pPr>
          </a:lstStyle>
          <a:p>
            <a:fld id="{BAF88466-554A-4CBD-BB64-CBACC1E3F3C6}" type="slidenum">
              <a:rPr lang="en-US" smtClean="0"/>
              <a:pPr/>
              <a:t>‹N°›</a:t>
            </a:fld>
            <a:endParaRPr lang="en-US" dirty="0"/>
          </a:p>
        </p:txBody>
      </p:sp>
    </p:spTree>
    <p:extLst>
      <p:ext uri="{BB962C8B-B14F-4D97-AF65-F5344CB8AC3E}">
        <p14:creationId xmlns:p14="http://schemas.microsoft.com/office/powerpoint/2010/main" val="1431015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sposition personnalisé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blanc"/>
          <p:cNvSpPr/>
          <p:nvPr userDrawn="1"/>
        </p:nvSpPr>
        <p:spPr>
          <a:xfrm>
            <a:off x="0" y="4557887"/>
            <a:ext cx="12192000" cy="2300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droite">
            <a:extLst>
              <a:ext uri="{FF2B5EF4-FFF2-40B4-BE49-F238E27FC236}">
                <a16:creationId xmlns:a16="http://schemas.microsoft.com/office/drawing/2014/main" id="{46D103B4-E407-489C-BDAB-33269A8E6E4D}"/>
              </a:ext>
            </a:extLst>
          </p:cNvPr>
          <p:cNvSpPr/>
          <p:nvPr userDrawn="1"/>
        </p:nvSpPr>
        <p:spPr>
          <a:xfrm>
            <a:off x="7984184" y="3088255"/>
            <a:ext cx="3012440" cy="3769745"/>
          </a:xfrm>
          <a:prstGeom prst="rect">
            <a:avLst/>
          </a:prstGeom>
          <a:solidFill>
            <a:srgbClr val="007BC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a:p>
        </p:txBody>
      </p:sp>
      <p:sp>
        <p:nvSpPr>
          <p:cNvPr id="7" name="Rectangle milieu">
            <a:extLst>
              <a:ext uri="{FF2B5EF4-FFF2-40B4-BE49-F238E27FC236}">
                <a16:creationId xmlns:a16="http://schemas.microsoft.com/office/drawing/2014/main" id="{45F98A88-E9B7-461C-836A-574568284725}"/>
              </a:ext>
            </a:extLst>
          </p:cNvPr>
          <p:cNvSpPr/>
          <p:nvPr userDrawn="1"/>
        </p:nvSpPr>
        <p:spPr>
          <a:xfrm>
            <a:off x="4589780" y="3088255"/>
            <a:ext cx="3012440" cy="3769745"/>
          </a:xfrm>
          <a:prstGeom prst="rect">
            <a:avLst/>
          </a:prstGeom>
          <a:solidFill>
            <a:srgbClr val="007BC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dirty="0"/>
          </a:p>
        </p:txBody>
      </p:sp>
      <p:sp>
        <p:nvSpPr>
          <p:cNvPr id="44" name="Rectangle gauche"/>
          <p:cNvSpPr/>
          <p:nvPr userDrawn="1"/>
        </p:nvSpPr>
        <p:spPr>
          <a:xfrm flipH="1">
            <a:off x="1195376" y="3088255"/>
            <a:ext cx="3020676" cy="3769745"/>
          </a:xfrm>
          <a:custGeom>
            <a:avLst/>
            <a:gdLst>
              <a:gd name="connsiteX0" fmla="*/ 0 w 3020676"/>
              <a:gd name="connsiteY0" fmla="*/ 0 h 3769745"/>
              <a:gd name="connsiteX1" fmla="*/ 2517220 w 3020676"/>
              <a:gd name="connsiteY1" fmla="*/ 0 h 3769745"/>
              <a:gd name="connsiteX2" fmla="*/ 3020676 w 3020676"/>
              <a:gd name="connsiteY2" fmla="*/ 503456 h 3769745"/>
              <a:gd name="connsiteX3" fmla="*/ 3020676 w 3020676"/>
              <a:gd name="connsiteY3" fmla="*/ 3769745 h 3769745"/>
              <a:gd name="connsiteX4" fmla="*/ 0 w 3020676"/>
              <a:gd name="connsiteY4" fmla="*/ 3769745 h 3769745"/>
              <a:gd name="connsiteX5" fmla="*/ 0 w 3020676"/>
              <a:gd name="connsiteY5" fmla="*/ 0 h 3769745"/>
              <a:gd name="connsiteX0" fmla="*/ 0 w 3020676"/>
              <a:gd name="connsiteY0" fmla="*/ 0 h 3769745"/>
              <a:gd name="connsiteX1" fmla="*/ 2021920 w 3020676"/>
              <a:gd name="connsiteY1" fmla="*/ 1905 h 3769745"/>
              <a:gd name="connsiteX2" fmla="*/ 3020676 w 3020676"/>
              <a:gd name="connsiteY2" fmla="*/ 503456 h 3769745"/>
              <a:gd name="connsiteX3" fmla="*/ 3020676 w 3020676"/>
              <a:gd name="connsiteY3" fmla="*/ 3769745 h 3769745"/>
              <a:gd name="connsiteX4" fmla="*/ 0 w 3020676"/>
              <a:gd name="connsiteY4" fmla="*/ 3769745 h 3769745"/>
              <a:gd name="connsiteX5" fmla="*/ 0 w 3020676"/>
              <a:gd name="connsiteY5" fmla="*/ 0 h 376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676" h="3769745">
                <a:moveTo>
                  <a:pt x="0" y="0"/>
                </a:moveTo>
                <a:lnTo>
                  <a:pt x="2021920" y="1905"/>
                </a:lnTo>
                <a:lnTo>
                  <a:pt x="3020676" y="503456"/>
                </a:lnTo>
                <a:lnTo>
                  <a:pt x="3020676" y="3769745"/>
                </a:lnTo>
                <a:lnTo>
                  <a:pt x="0" y="3769745"/>
                </a:lnTo>
                <a:lnTo>
                  <a:pt x="0" y="0"/>
                </a:lnTo>
                <a:close/>
              </a:path>
            </a:pathLst>
          </a:cu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fr-FR" dirty="0"/>
          </a:p>
        </p:txBody>
      </p:sp>
      <p:sp>
        <p:nvSpPr>
          <p:cNvPr id="46" name="Espace réservé du texte 45"/>
          <p:cNvSpPr>
            <a:spLocks noGrp="1"/>
          </p:cNvSpPr>
          <p:nvPr>
            <p:ph type="body" sz="quarter" idx="14"/>
          </p:nvPr>
        </p:nvSpPr>
        <p:spPr>
          <a:xfrm>
            <a:off x="1381739" y="3465513"/>
            <a:ext cx="2647950" cy="3144837"/>
          </a:xfrm>
          <a:prstGeom prst="rect">
            <a:avLst/>
          </a:prstGeom>
        </p:spPr>
        <p:txBody>
          <a:bodyPr>
            <a:normAutofit/>
          </a:bodyPr>
          <a:lstStyle>
            <a:lvl1pPr marL="228600" indent="-228600">
              <a:buClr>
                <a:schemeClr val="bg1"/>
              </a:buClr>
              <a:buSzPct val="90000"/>
              <a:buFont typeface="Century Gothic" panose="020B0502020202020204" pitchFamily="34" charset="0"/>
              <a:buChar char="►"/>
              <a:defRPr sz="1500">
                <a:solidFill>
                  <a:schemeClr val="bg1"/>
                </a:solidFill>
              </a:defRPr>
            </a:lvl1pPr>
          </a:lstStyle>
          <a:p>
            <a:pPr lvl="0"/>
            <a:r>
              <a:rPr lang="fr-FR"/>
              <a:t>Modifier les styles du texte du masque</a:t>
            </a:r>
          </a:p>
        </p:txBody>
      </p:sp>
      <p:sp>
        <p:nvSpPr>
          <p:cNvPr id="48" name="Espace réservé du texte 45"/>
          <p:cNvSpPr>
            <a:spLocks noGrp="1"/>
          </p:cNvSpPr>
          <p:nvPr>
            <p:ph type="body" sz="quarter" idx="16"/>
          </p:nvPr>
        </p:nvSpPr>
        <p:spPr>
          <a:xfrm>
            <a:off x="8166429" y="3465387"/>
            <a:ext cx="2647950" cy="3144837"/>
          </a:xfrm>
          <a:prstGeom prst="rect">
            <a:avLst/>
          </a:prstGeom>
        </p:spPr>
        <p:txBody>
          <a:bodyPr>
            <a:normAutofit/>
          </a:bodyPr>
          <a:lstStyle>
            <a:lvl1pPr marL="228600" indent="-228600">
              <a:defRPr lang="fr-FR" sz="1500" kern="1200" dirty="0" smtClean="0">
                <a:solidFill>
                  <a:schemeClr val="bg1"/>
                </a:solidFill>
                <a:latin typeface="Century Gothic" panose="020B0502020202020204" pitchFamily="34" charset="0"/>
                <a:ea typeface="+mn-ea"/>
                <a:cs typeface="+mn-cs"/>
              </a:defRPr>
            </a:lvl1pPr>
          </a:lstStyle>
          <a:p>
            <a:pPr marL="228600" lvl="0" indent="-228600" algn="l" defTabSz="914400" rtl="0" eaLnBrk="1" latinLnBrk="0" hangingPunct="1">
              <a:lnSpc>
                <a:spcPct val="90000"/>
              </a:lnSpc>
              <a:spcBef>
                <a:spcPts val="1000"/>
              </a:spcBef>
              <a:buClr>
                <a:schemeClr val="bg1"/>
              </a:buClr>
              <a:buSzPct val="90000"/>
              <a:buFont typeface="Century Gothic" panose="020B0502020202020204" pitchFamily="34" charset="0"/>
              <a:buChar char="►"/>
            </a:pPr>
            <a:r>
              <a:rPr lang="fr-FR"/>
              <a:t>Modifier les styles du texte du masque</a:t>
            </a:r>
          </a:p>
        </p:txBody>
      </p:sp>
      <p:sp>
        <p:nvSpPr>
          <p:cNvPr id="47" name="Espace réservé du texte 45"/>
          <p:cNvSpPr>
            <a:spLocks noGrp="1"/>
          </p:cNvSpPr>
          <p:nvPr>
            <p:ph type="body" sz="quarter" idx="15"/>
          </p:nvPr>
        </p:nvSpPr>
        <p:spPr>
          <a:xfrm>
            <a:off x="4772025" y="3465387"/>
            <a:ext cx="2647950" cy="3144837"/>
          </a:xfrm>
          <a:prstGeom prst="rect">
            <a:avLst/>
          </a:prstGeom>
        </p:spPr>
        <p:txBody>
          <a:bodyPr>
            <a:normAutofit/>
          </a:bodyPr>
          <a:lstStyle>
            <a:lvl1pPr marL="228600" indent="-228600">
              <a:defRPr lang="fr-FR" sz="1500" kern="1200" dirty="0" smtClean="0">
                <a:solidFill>
                  <a:schemeClr val="bg1"/>
                </a:solidFill>
                <a:latin typeface="Century Gothic" panose="020B0502020202020204" pitchFamily="34" charset="0"/>
                <a:ea typeface="+mn-ea"/>
                <a:cs typeface="+mn-cs"/>
              </a:defRPr>
            </a:lvl1pPr>
          </a:lstStyle>
          <a:p>
            <a:pPr marL="228600" lvl="0" indent="-228600" algn="l" defTabSz="914400" rtl="0" eaLnBrk="1" latinLnBrk="0" hangingPunct="1">
              <a:lnSpc>
                <a:spcPct val="90000"/>
              </a:lnSpc>
              <a:spcBef>
                <a:spcPts val="1000"/>
              </a:spcBef>
              <a:buClr>
                <a:schemeClr val="bg1"/>
              </a:buClr>
              <a:buSzPct val="90000"/>
              <a:buFont typeface="Century Gothic" panose="020B0502020202020204" pitchFamily="34" charset="0"/>
              <a:buChar char="►"/>
            </a:pPr>
            <a:r>
              <a:rPr lang="fr-FR"/>
              <a:t>Modifier les styles du texte du masque</a:t>
            </a:r>
          </a:p>
        </p:txBody>
      </p:sp>
      <p:sp>
        <p:nvSpPr>
          <p:cNvPr id="6" name="Espace réservé du texte 5"/>
          <p:cNvSpPr>
            <a:spLocks noGrp="1"/>
          </p:cNvSpPr>
          <p:nvPr>
            <p:ph type="body" sz="quarter" idx="17" hasCustomPrompt="1"/>
          </p:nvPr>
        </p:nvSpPr>
        <p:spPr>
          <a:xfrm>
            <a:off x="428625" y="1341613"/>
            <a:ext cx="10516124" cy="436946"/>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3" name="Titre"/>
          <p:cNvSpPr>
            <a:spLocks noGrp="1"/>
          </p:cNvSpPr>
          <p:nvPr>
            <p:ph type="title" hasCustomPrompt="1"/>
          </p:nvPr>
        </p:nvSpPr>
        <p:spPr>
          <a:xfrm>
            <a:off x="429149" y="0"/>
            <a:ext cx="10515600" cy="1325563"/>
          </a:xfrm>
          <a:prstGeom prst="rect">
            <a:avLst/>
          </a:prstGeom>
        </p:spPr>
        <p:txBody>
          <a:bodyPr anchor="ctr" anchorCtr="0"/>
          <a:lstStyle>
            <a:lvl1pPr>
              <a:defRPr sz="3000"/>
            </a:lvl1pPr>
          </a:lstStyle>
          <a:p>
            <a:r>
              <a:rPr lang="fr-FR" dirty="0"/>
              <a:t>Titre de la slide</a:t>
            </a:r>
          </a:p>
        </p:txBody>
      </p:sp>
      <p:pic>
        <p:nvPicPr>
          <p:cNvPr id="19" name="Logo Efrei Paris - cub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20" name="Hexagone 19"/>
          <p:cNvSpPr/>
          <p:nvPr userDrawn="1"/>
        </p:nvSpPr>
        <p:spPr>
          <a:xfrm rot="5400000">
            <a:off x="381365" y="3533429"/>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Hexagone 20"/>
          <p:cNvSpPr/>
          <p:nvPr userDrawn="1"/>
        </p:nvSpPr>
        <p:spPr>
          <a:xfrm rot="5400000">
            <a:off x="378025" y="3043505"/>
            <a:ext cx="382399" cy="32965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Hexagone 13"/>
          <p:cNvSpPr/>
          <p:nvPr userDrawn="1"/>
        </p:nvSpPr>
        <p:spPr>
          <a:xfrm rot="5400000">
            <a:off x="10616883" y="6371310"/>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numéro de diapositive 1"/>
          <p:cNvSpPr>
            <a:spLocks noGrp="1"/>
          </p:cNvSpPr>
          <p:nvPr>
            <p:ph type="sldNum" sz="quarter" idx="18"/>
          </p:nvPr>
        </p:nvSpPr>
        <p:spPr>
          <a:xfrm>
            <a:off x="10664142" y="6455544"/>
            <a:ext cx="590755" cy="365125"/>
          </a:xfrm>
        </p:spPr>
        <p:txBody>
          <a:bodyPr/>
          <a:lstStyle>
            <a:lvl1pPr algn="ctr">
              <a:defRPr/>
            </a:lvl1pPr>
          </a:lstStyle>
          <a:p>
            <a:fld id="{BAF88466-554A-4CBD-BB64-CBACC1E3F3C6}" type="slidenum">
              <a:rPr lang="en-US" smtClean="0"/>
              <a:pPr/>
              <a:t>‹N°›</a:t>
            </a:fld>
            <a:endParaRPr lang="en-US" dirty="0"/>
          </a:p>
        </p:txBody>
      </p:sp>
    </p:spTree>
    <p:extLst>
      <p:ext uri="{BB962C8B-B14F-4D97-AF65-F5344CB8AC3E}">
        <p14:creationId xmlns:p14="http://schemas.microsoft.com/office/powerpoint/2010/main" val="1424039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Disposition personnalisée">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blanc"/>
          <p:cNvSpPr/>
          <p:nvPr userDrawn="1"/>
        </p:nvSpPr>
        <p:spPr>
          <a:xfrm>
            <a:off x="0" y="4557887"/>
            <a:ext cx="12192000" cy="2300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6D103B4-E407-489C-BDAB-33269A8E6E4D}"/>
              </a:ext>
            </a:extLst>
          </p:cNvPr>
          <p:cNvSpPr/>
          <p:nvPr userDrawn="1"/>
        </p:nvSpPr>
        <p:spPr>
          <a:xfrm>
            <a:off x="6286982" y="3088254"/>
            <a:ext cx="4709642" cy="3769747"/>
          </a:xfrm>
          <a:prstGeom prst="rect">
            <a:avLst/>
          </a:prstGeom>
          <a:solidFill>
            <a:srgbClr val="007BC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avec coin rogné 4"/>
          <p:cNvSpPr/>
          <p:nvPr userDrawn="1"/>
        </p:nvSpPr>
        <p:spPr>
          <a:xfrm flipH="1">
            <a:off x="1195376" y="3088254"/>
            <a:ext cx="4709642" cy="3769746"/>
          </a:xfrm>
          <a:custGeom>
            <a:avLst/>
            <a:gdLst>
              <a:gd name="connsiteX0" fmla="*/ 0 w 4709642"/>
              <a:gd name="connsiteY0" fmla="*/ 0 h 3769746"/>
              <a:gd name="connsiteX1" fmla="*/ 4081338 w 4709642"/>
              <a:gd name="connsiteY1" fmla="*/ 0 h 3769746"/>
              <a:gd name="connsiteX2" fmla="*/ 4709642 w 4709642"/>
              <a:gd name="connsiteY2" fmla="*/ 628304 h 3769746"/>
              <a:gd name="connsiteX3" fmla="*/ 4709642 w 4709642"/>
              <a:gd name="connsiteY3" fmla="*/ 3769746 h 3769746"/>
              <a:gd name="connsiteX4" fmla="*/ 0 w 4709642"/>
              <a:gd name="connsiteY4" fmla="*/ 3769746 h 3769746"/>
              <a:gd name="connsiteX5" fmla="*/ 0 w 4709642"/>
              <a:gd name="connsiteY5" fmla="*/ 0 h 3769746"/>
              <a:gd name="connsiteX0" fmla="*/ 0 w 4709642"/>
              <a:gd name="connsiteY0" fmla="*/ 0 h 3769746"/>
              <a:gd name="connsiteX1" fmla="*/ 3515553 w 4709642"/>
              <a:gd name="connsiteY1" fmla="*/ 0 h 3769746"/>
              <a:gd name="connsiteX2" fmla="*/ 4709642 w 4709642"/>
              <a:gd name="connsiteY2" fmla="*/ 628304 h 3769746"/>
              <a:gd name="connsiteX3" fmla="*/ 4709642 w 4709642"/>
              <a:gd name="connsiteY3" fmla="*/ 3769746 h 3769746"/>
              <a:gd name="connsiteX4" fmla="*/ 0 w 4709642"/>
              <a:gd name="connsiteY4" fmla="*/ 3769746 h 3769746"/>
              <a:gd name="connsiteX5" fmla="*/ 0 w 4709642"/>
              <a:gd name="connsiteY5" fmla="*/ 0 h 376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9642" h="3769746">
                <a:moveTo>
                  <a:pt x="0" y="0"/>
                </a:moveTo>
                <a:lnTo>
                  <a:pt x="3515553" y="0"/>
                </a:lnTo>
                <a:lnTo>
                  <a:pt x="4709642" y="628304"/>
                </a:lnTo>
                <a:lnTo>
                  <a:pt x="4709642" y="3769746"/>
                </a:lnTo>
                <a:lnTo>
                  <a:pt x="0" y="3769746"/>
                </a:lnTo>
                <a:lnTo>
                  <a:pt x="0" y="0"/>
                </a:lnTo>
                <a:close/>
              </a:path>
            </a:pathLst>
          </a:cu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space réservé du texte 45"/>
          <p:cNvSpPr>
            <a:spLocks noGrp="1"/>
          </p:cNvSpPr>
          <p:nvPr>
            <p:ph type="body" sz="quarter" idx="15"/>
          </p:nvPr>
        </p:nvSpPr>
        <p:spPr>
          <a:xfrm>
            <a:off x="6664718" y="3472939"/>
            <a:ext cx="3954170" cy="3000375"/>
          </a:xfrm>
          <a:prstGeom prst="rect">
            <a:avLst/>
          </a:prstGeom>
        </p:spPr>
        <p:txBody>
          <a:bodyPr>
            <a:normAutofit/>
          </a:bodyPr>
          <a:lstStyle>
            <a:lvl1pPr marL="228600" indent="-228600">
              <a:defRPr lang="fr-FR" sz="1500" kern="1200" dirty="0" smtClean="0">
                <a:solidFill>
                  <a:schemeClr val="bg1"/>
                </a:solidFill>
                <a:latin typeface="Century Gothic" panose="020B0502020202020204" pitchFamily="34" charset="0"/>
                <a:ea typeface="+mn-ea"/>
                <a:cs typeface="+mn-cs"/>
              </a:defRPr>
            </a:lvl1pPr>
          </a:lstStyle>
          <a:p>
            <a:pPr marL="228600" lvl="0" indent="-228600" algn="l" defTabSz="914400" rtl="0" eaLnBrk="1" latinLnBrk="0" hangingPunct="1">
              <a:lnSpc>
                <a:spcPct val="90000"/>
              </a:lnSpc>
              <a:spcBef>
                <a:spcPts val="1000"/>
              </a:spcBef>
              <a:buClr>
                <a:schemeClr val="bg1"/>
              </a:buClr>
              <a:buSzPct val="90000"/>
              <a:buFont typeface="Century Gothic" panose="020B0502020202020204" pitchFamily="34" charset="0"/>
              <a:buChar char="►"/>
            </a:pPr>
            <a:r>
              <a:rPr lang="fr-FR"/>
              <a:t>Modifier les styles du texte du masque</a:t>
            </a:r>
          </a:p>
        </p:txBody>
      </p:sp>
      <p:pic>
        <p:nvPicPr>
          <p:cNvPr id="19" name="Logo Efrei Paris - cub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27" name="Espace réservé du texte 45"/>
          <p:cNvSpPr>
            <a:spLocks noGrp="1"/>
          </p:cNvSpPr>
          <p:nvPr>
            <p:ph type="body" sz="quarter" idx="14"/>
          </p:nvPr>
        </p:nvSpPr>
        <p:spPr>
          <a:xfrm>
            <a:off x="1573112" y="3480959"/>
            <a:ext cx="3954170" cy="3000375"/>
          </a:xfrm>
          <a:prstGeom prst="rect">
            <a:avLst/>
          </a:prstGeom>
        </p:spPr>
        <p:txBody>
          <a:bodyPr>
            <a:normAutofit/>
          </a:bodyPr>
          <a:lstStyle>
            <a:lvl1pPr marL="228600" indent="-228600">
              <a:buClr>
                <a:schemeClr val="bg1"/>
              </a:buClr>
              <a:buSzPct val="90000"/>
              <a:buFont typeface="Century Gothic" panose="020B0502020202020204" pitchFamily="34" charset="0"/>
              <a:buChar char="►"/>
              <a:defRPr sz="1500">
                <a:solidFill>
                  <a:schemeClr val="bg1"/>
                </a:solidFill>
              </a:defRPr>
            </a:lvl1pPr>
          </a:lstStyle>
          <a:p>
            <a:pPr lvl="0"/>
            <a:r>
              <a:rPr lang="fr-FR"/>
              <a:t>Modifier les styles du texte du masque</a:t>
            </a:r>
          </a:p>
        </p:txBody>
      </p:sp>
      <p:sp>
        <p:nvSpPr>
          <p:cNvPr id="11" name="Titre"/>
          <p:cNvSpPr>
            <a:spLocks noGrp="1"/>
          </p:cNvSpPr>
          <p:nvPr>
            <p:ph type="title" hasCustomPrompt="1"/>
          </p:nvPr>
        </p:nvSpPr>
        <p:spPr>
          <a:xfrm>
            <a:off x="429149" y="0"/>
            <a:ext cx="10515600" cy="1325563"/>
          </a:xfrm>
          <a:prstGeom prst="rect">
            <a:avLst/>
          </a:prstGeom>
        </p:spPr>
        <p:txBody>
          <a:bodyPr anchor="ctr" anchorCtr="0"/>
          <a:lstStyle>
            <a:lvl1pPr>
              <a:defRPr sz="3000"/>
            </a:lvl1pPr>
          </a:lstStyle>
          <a:p>
            <a:r>
              <a:rPr lang="fr-FR" dirty="0"/>
              <a:t>Titre de la slide</a:t>
            </a:r>
          </a:p>
        </p:txBody>
      </p:sp>
      <p:sp>
        <p:nvSpPr>
          <p:cNvPr id="13" name="Espace réservé du texte 5"/>
          <p:cNvSpPr>
            <a:spLocks noGrp="1"/>
          </p:cNvSpPr>
          <p:nvPr>
            <p:ph type="body" sz="quarter" idx="17" hasCustomPrompt="1"/>
          </p:nvPr>
        </p:nvSpPr>
        <p:spPr>
          <a:xfrm>
            <a:off x="428626" y="1341612"/>
            <a:ext cx="10516124" cy="446995"/>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15" name="Hexagone 14"/>
          <p:cNvSpPr/>
          <p:nvPr userDrawn="1"/>
        </p:nvSpPr>
        <p:spPr>
          <a:xfrm rot="5400000">
            <a:off x="381365" y="3533429"/>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Hexagone 15"/>
          <p:cNvSpPr/>
          <p:nvPr userDrawn="1"/>
        </p:nvSpPr>
        <p:spPr>
          <a:xfrm rot="5400000">
            <a:off x="378025" y="3043505"/>
            <a:ext cx="382399" cy="32965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Hexagone 13"/>
          <p:cNvSpPr/>
          <p:nvPr userDrawn="1"/>
        </p:nvSpPr>
        <p:spPr>
          <a:xfrm rot="5400000">
            <a:off x="10616883" y="6371310"/>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space réservé du numéro de diapositive 1"/>
          <p:cNvSpPr>
            <a:spLocks noGrp="1"/>
          </p:cNvSpPr>
          <p:nvPr>
            <p:ph type="sldNum" sz="quarter" idx="18"/>
          </p:nvPr>
        </p:nvSpPr>
        <p:spPr>
          <a:xfrm>
            <a:off x="10664142" y="6455544"/>
            <a:ext cx="590755" cy="365125"/>
          </a:xfrm>
        </p:spPr>
        <p:txBody>
          <a:bodyPr/>
          <a:lstStyle>
            <a:lvl1pPr algn="ctr">
              <a:defRPr/>
            </a:lvl1pPr>
          </a:lstStyle>
          <a:p>
            <a:fld id="{BAF88466-554A-4CBD-BB64-CBACC1E3F3C6}" type="slidenum">
              <a:rPr lang="en-US" smtClean="0"/>
              <a:pPr/>
              <a:t>‹N°›</a:t>
            </a:fld>
            <a:endParaRPr lang="en-US" dirty="0"/>
          </a:p>
        </p:txBody>
      </p:sp>
    </p:spTree>
    <p:extLst>
      <p:ext uri="{BB962C8B-B14F-4D97-AF65-F5344CB8AC3E}">
        <p14:creationId xmlns:p14="http://schemas.microsoft.com/office/powerpoint/2010/main" val="2006775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Disposition personnalisée">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blanc"/>
          <p:cNvSpPr/>
          <p:nvPr userDrawn="1"/>
        </p:nvSpPr>
        <p:spPr>
          <a:xfrm>
            <a:off x="0" y="4557887"/>
            <a:ext cx="12192000" cy="2300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26" name="Rectangle avec coin rogné 25"/>
          <p:cNvSpPr/>
          <p:nvPr userDrawn="1"/>
        </p:nvSpPr>
        <p:spPr>
          <a:xfrm flipH="1">
            <a:off x="1195371" y="3092532"/>
            <a:ext cx="9801247" cy="3765468"/>
          </a:xfrm>
          <a:custGeom>
            <a:avLst/>
            <a:gdLst>
              <a:gd name="connsiteX0" fmla="*/ 0 w 9801247"/>
              <a:gd name="connsiteY0" fmla="*/ 0 h 3765468"/>
              <a:gd name="connsiteX1" fmla="*/ 9173656 w 9801247"/>
              <a:gd name="connsiteY1" fmla="*/ 0 h 3765468"/>
              <a:gd name="connsiteX2" fmla="*/ 9801247 w 9801247"/>
              <a:gd name="connsiteY2" fmla="*/ 627591 h 3765468"/>
              <a:gd name="connsiteX3" fmla="*/ 9801247 w 9801247"/>
              <a:gd name="connsiteY3" fmla="*/ 3765468 h 3765468"/>
              <a:gd name="connsiteX4" fmla="*/ 0 w 9801247"/>
              <a:gd name="connsiteY4" fmla="*/ 3765468 h 3765468"/>
              <a:gd name="connsiteX5" fmla="*/ 0 w 9801247"/>
              <a:gd name="connsiteY5" fmla="*/ 0 h 3765468"/>
              <a:gd name="connsiteX0" fmla="*/ 0 w 9801247"/>
              <a:gd name="connsiteY0" fmla="*/ 0 h 3765468"/>
              <a:gd name="connsiteX1" fmla="*/ 8569771 w 9801247"/>
              <a:gd name="connsiteY1" fmla="*/ 3810 h 3765468"/>
              <a:gd name="connsiteX2" fmla="*/ 9801247 w 9801247"/>
              <a:gd name="connsiteY2" fmla="*/ 627591 h 3765468"/>
              <a:gd name="connsiteX3" fmla="*/ 9801247 w 9801247"/>
              <a:gd name="connsiteY3" fmla="*/ 3765468 h 3765468"/>
              <a:gd name="connsiteX4" fmla="*/ 0 w 9801247"/>
              <a:gd name="connsiteY4" fmla="*/ 3765468 h 3765468"/>
              <a:gd name="connsiteX5" fmla="*/ 0 w 9801247"/>
              <a:gd name="connsiteY5" fmla="*/ 0 h 376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01247" h="3765468">
                <a:moveTo>
                  <a:pt x="0" y="0"/>
                </a:moveTo>
                <a:lnTo>
                  <a:pt x="8569771" y="3810"/>
                </a:lnTo>
                <a:lnTo>
                  <a:pt x="9801247" y="627591"/>
                </a:lnTo>
                <a:lnTo>
                  <a:pt x="9801247" y="3765468"/>
                </a:lnTo>
                <a:lnTo>
                  <a:pt x="0" y="3765468"/>
                </a:lnTo>
                <a:lnTo>
                  <a:pt x="0" y="0"/>
                </a:lnTo>
                <a:close/>
              </a:path>
            </a:pathLst>
          </a:cu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space réservé du texte 45"/>
          <p:cNvSpPr>
            <a:spLocks noGrp="1"/>
          </p:cNvSpPr>
          <p:nvPr>
            <p:ph type="body" sz="quarter" idx="14"/>
          </p:nvPr>
        </p:nvSpPr>
        <p:spPr>
          <a:xfrm>
            <a:off x="1580354" y="3464918"/>
            <a:ext cx="9031286" cy="3000375"/>
          </a:xfrm>
          <a:prstGeom prst="rect">
            <a:avLst/>
          </a:prstGeom>
        </p:spPr>
        <p:txBody>
          <a:bodyPr>
            <a:normAutofit/>
          </a:bodyPr>
          <a:lstStyle>
            <a:lvl1pPr marL="228600" indent="-228600">
              <a:buClr>
                <a:schemeClr val="bg1"/>
              </a:buClr>
              <a:buSzPct val="90000"/>
              <a:buFont typeface="Century Gothic" panose="020B0502020202020204" pitchFamily="34" charset="0"/>
              <a:buChar char="►"/>
              <a:defRPr sz="1500">
                <a:solidFill>
                  <a:schemeClr val="bg1"/>
                </a:solidFill>
              </a:defRPr>
            </a:lvl1pPr>
          </a:lstStyle>
          <a:p>
            <a:pPr lvl="0"/>
            <a:r>
              <a:rPr lang="fr-FR"/>
              <a:t>Modifier les styles du texte du masque</a:t>
            </a:r>
          </a:p>
        </p:txBody>
      </p:sp>
      <p:sp>
        <p:nvSpPr>
          <p:cNvPr id="9" name="Titre"/>
          <p:cNvSpPr>
            <a:spLocks noGrp="1"/>
          </p:cNvSpPr>
          <p:nvPr>
            <p:ph type="title" hasCustomPrompt="1"/>
          </p:nvPr>
        </p:nvSpPr>
        <p:spPr>
          <a:xfrm>
            <a:off x="429149" y="0"/>
            <a:ext cx="10515600" cy="1325563"/>
          </a:xfrm>
          <a:prstGeom prst="rect">
            <a:avLst/>
          </a:prstGeom>
        </p:spPr>
        <p:txBody>
          <a:bodyPr anchor="ctr" anchorCtr="0"/>
          <a:lstStyle>
            <a:lvl1pPr>
              <a:defRPr sz="3000"/>
            </a:lvl1pPr>
          </a:lstStyle>
          <a:p>
            <a:r>
              <a:rPr lang="fr-FR" dirty="0"/>
              <a:t>Titre de la slide</a:t>
            </a:r>
          </a:p>
        </p:txBody>
      </p:sp>
      <p:sp>
        <p:nvSpPr>
          <p:cNvPr id="11" name="Espace réservé du texte 5"/>
          <p:cNvSpPr>
            <a:spLocks noGrp="1"/>
          </p:cNvSpPr>
          <p:nvPr>
            <p:ph type="body" sz="quarter" idx="17" hasCustomPrompt="1"/>
          </p:nvPr>
        </p:nvSpPr>
        <p:spPr>
          <a:xfrm>
            <a:off x="428625" y="1341612"/>
            <a:ext cx="10516124" cy="436946"/>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12" name="Hexagone 11"/>
          <p:cNvSpPr/>
          <p:nvPr userDrawn="1"/>
        </p:nvSpPr>
        <p:spPr>
          <a:xfrm rot="5400000">
            <a:off x="381365" y="3533429"/>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Hexagone 12"/>
          <p:cNvSpPr/>
          <p:nvPr userDrawn="1"/>
        </p:nvSpPr>
        <p:spPr>
          <a:xfrm rot="5400000">
            <a:off x="378025" y="3043505"/>
            <a:ext cx="382399" cy="32965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Hexagone 13"/>
          <p:cNvSpPr/>
          <p:nvPr userDrawn="1"/>
        </p:nvSpPr>
        <p:spPr>
          <a:xfrm rot="5400000">
            <a:off x="10616883" y="6371310"/>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numéro de diapositive 1"/>
          <p:cNvSpPr>
            <a:spLocks noGrp="1"/>
          </p:cNvSpPr>
          <p:nvPr>
            <p:ph type="sldNum" sz="quarter" idx="18"/>
          </p:nvPr>
        </p:nvSpPr>
        <p:spPr>
          <a:xfrm>
            <a:off x="10664142" y="6455544"/>
            <a:ext cx="590755" cy="365125"/>
          </a:xfrm>
        </p:spPr>
        <p:txBody>
          <a:bodyPr/>
          <a:lstStyle>
            <a:lvl1pPr algn="ctr">
              <a:defRPr/>
            </a:lvl1pPr>
          </a:lstStyle>
          <a:p>
            <a:fld id="{BAF88466-554A-4CBD-BB64-CBACC1E3F3C6}" type="slidenum">
              <a:rPr lang="en-US" smtClean="0"/>
              <a:pPr/>
              <a:t>‹N°›</a:t>
            </a:fld>
            <a:endParaRPr lang="en-US" dirty="0"/>
          </a:p>
        </p:txBody>
      </p:sp>
    </p:spTree>
    <p:extLst>
      <p:ext uri="{BB962C8B-B14F-4D97-AF65-F5344CB8AC3E}">
        <p14:creationId xmlns:p14="http://schemas.microsoft.com/office/powerpoint/2010/main" val="1287332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F88466-554A-4CBD-BB64-CBACC1E3F3C6}" type="slidenum">
              <a:rPr lang="en-US" smtClean="0"/>
              <a:t>‹N°›</a:t>
            </a:fld>
            <a:endParaRPr lang="en-US"/>
          </a:p>
        </p:txBody>
      </p:sp>
    </p:spTree>
    <p:extLst>
      <p:ext uri="{BB962C8B-B14F-4D97-AF65-F5344CB8AC3E}">
        <p14:creationId xmlns:p14="http://schemas.microsoft.com/office/powerpoint/2010/main" val="2710810916"/>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50" r:id="rId3"/>
    <p:sldLayoutId id="2147483651" r:id="rId4"/>
    <p:sldLayoutId id="2147483652" r:id="rId5"/>
    <p:sldLayoutId id="2147483653" r:id="rId6"/>
    <p:sldLayoutId id="2147483655" r:id="rId7"/>
    <p:sldLayoutId id="2147483658" r:id="rId8"/>
    <p:sldLayoutId id="2147483657" r:id="rId9"/>
    <p:sldLayoutId id="2147483656" r:id="rId10"/>
    <p:sldLayoutId id="2147483659" r:id="rId11"/>
  </p:sldLayoutIdLst>
  <p:hf hdr="0" ftr="0" dt="0"/>
  <p:txStyles>
    <p:titleStyle>
      <a:lvl1pPr algn="l" defTabSz="914400" rtl="0" eaLnBrk="1" latinLnBrk="0" hangingPunct="1">
        <a:lnSpc>
          <a:spcPct val="90000"/>
        </a:lnSpc>
        <a:spcBef>
          <a:spcPct val="0"/>
        </a:spcBef>
        <a:buNone/>
        <a:defRPr sz="3500" b="1" kern="1200">
          <a:solidFill>
            <a:schemeClr val="tx1"/>
          </a:solidFill>
          <a:latin typeface="Neo Sans W1G" panose="020B050403050404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50.png"/><Relationship Id="rId4" Type="http://schemas.openxmlformats.org/officeDocument/2006/relationships/image" Target="../media/image15.png"/><Relationship Id="rId9"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60.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70.png"/></Relationships>
</file>

<file path=ppt/slides/_rels/slide3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80.png"/></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32.emf"/></Relationships>
</file>

<file path=ppt/slides/_rels/slide4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33.emf"/></Relationships>
</file>

<file path=ppt/slides/_rels/slide4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34.emf"/></Relationships>
</file>

<file path=ppt/slides/_rels/slide5.xml.rels><?xml version="1.0" encoding="UTF-8" standalone="yes"?>
<Relationships xmlns="http://schemas.openxmlformats.org/package/2006/relationships"><Relationship Id="rId3" Type="http://schemas.openxmlformats.org/officeDocument/2006/relationships/hyperlink" Target="https://easyeda.com/editor" TargetMode="External"/><Relationship Id="rId2" Type="http://schemas.openxmlformats.org/officeDocument/2006/relationships/hyperlink" Target="https://www.analog.com/en/design-center/design-tools-and-calculators/ltspice-simulator.html" TargetMode="External"/><Relationship Id="rId1" Type="http://schemas.openxmlformats.org/officeDocument/2006/relationships/slideLayout" Target="../slideLayouts/slideLayout4.xml"/><Relationship Id="rId6" Type="http://schemas.openxmlformats.org/officeDocument/2006/relationships/hyperlink" Target="https://os.mbed.com/" TargetMode="External"/><Relationship Id="rId5" Type="http://schemas.openxmlformats.org/officeDocument/2006/relationships/hyperlink" Target="https://www.st.com/en/development-tools/stm32cubeide.html" TargetMode="External"/><Relationship Id="rId4" Type="http://schemas.openxmlformats.org/officeDocument/2006/relationships/hyperlink" Target="https://www.raise3d.com/ideamaker/" TargetMode="External"/></Relationships>
</file>

<file path=ppt/slides/_rels/slide50.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35.emf"/></Relationships>
</file>

<file path=ppt/slides/_rels/slide5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36.emf"/></Relationships>
</file>

<file path=ppt/slides/_rels/slide52.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38.emf"/><Relationship Id="rId5" Type="http://schemas.openxmlformats.org/officeDocument/2006/relationships/customXml" Target="../ink/ink7.xml"/><Relationship Id="rId4" Type="http://schemas.openxmlformats.org/officeDocument/2006/relationships/image" Target="../media/image37.emf"/></Relationships>
</file>

<file path=ppt/slides/_rels/slide53.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39.emf"/></Relationships>
</file>

<file path=ppt/slides/_rels/slide54.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40.emf"/></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35.jpeg"/></Relationships>
</file>

<file path=ppt/slides/_rels/slide56.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46.emf"/><Relationship Id="rId5" Type="http://schemas.openxmlformats.org/officeDocument/2006/relationships/customXml" Target="../ink/ink11.xml"/><Relationship Id="rId4" Type="http://schemas.openxmlformats.org/officeDocument/2006/relationships/image" Target="../media/image45.emf"/></Relationships>
</file>

<file path=ppt/slides/_rels/slide57.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47.emf"/></Relationships>
</file>

<file path=ppt/slides/_rels/slide58.xml.rels><?xml version="1.0" encoding="UTF-8" standalone="yes"?>
<Relationships xmlns="http://schemas.openxmlformats.org/package/2006/relationships"><Relationship Id="rId3" Type="http://schemas.openxmlformats.org/officeDocument/2006/relationships/customXml" Target="../ink/ink13.xml"/><Relationship Id="rId7" Type="http://schemas.openxmlformats.org/officeDocument/2006/relationships/image" Target="../media/image50.emf"/><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customXml" Target="../ink/ink14.xml"/><Relationship Id="rId5" Type="http://schemas.openxmlformats.org/officeDocument/2006/relationships/image" Target="../media/image36.png"/><Relationship Id="rId4" Type="http://schemas.openxmlformats.org/officeDocument/2006/relationships/image" Target="../media/image48.emf"/></Relationships>
</file>

<file path=ppt/slides/_rels/slide59.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51.emf"/></Relationships>
</file>

<file path=ppt/slides/_rels/slide6.xml.rels><?xml version="1.0" encoding="UTF-8" standalone="yes"?>
<Relationships xmlns="http://schemas.openxmlformats.org/package/2006/relationships"><Relationship Id="rId3" Type="http://schemas.openxmlformats.org/officeDocument/2006/relationships/hyperlink" Target="https://www.visiativ-education-recherche.fr/licences/monde-de-leducation/licence-etudiante-gratuite-sdk/" TargetMode="External"/><Relationship Id="rId2" Type="http://schemas.openxmlformats.org/officeDocument/2006/relationships/hyperlink" Target="http://www.solidworks.com/SDK" TargetMode="Externa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5.xml"/><Relationship Id="rId5" Type="http://schemas.openxmlformats.org/officeDocument/2006/relationships/image" Target="../media/image53.emf"/><Relationship Id="rId4" Type="http://schemas.openxmlformats.org/officeDocument/2006/relationships/customXml" Target="../ink/ink16.xml"/></Relationships>
</file>

<file path=ppt/slides/_rels/slide62.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38.gif"/><Relationship Id="rId7" Type="http://schemas.openxmlformats.org/officeDocument/2006/relationships/customXml" Target="../ink/ink17.xml"/><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41.gif"/><Relationship Id="rId5" Type="http://schemas.openxmlformats.org/officeDocument/2006/relationships/image" Target="../media/image40.gif"/><Relationship Id="rId4" Type="http://schemas.openxmlformats.org/officeDocument/2006/relationships/image" Target="../media/image39.gi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43.jpeg"/></Relationships>
</file>

<file path=ppt/slides/_rels/slide6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5.xml"/><Relationship Id="rId5" Type="http://schemas.openxmlformats.org/officeDocument/2006/relationships/image" Target="../media/image63.emf"/><Relationship Id="rId4" Type="http://schemas.openxmlformats.org/officeDocument/2006/relationships/customXml" Target="../ink/ink18.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image" Target="https://upload.wikimedia.org/wikipedia/commons/thumb/e/ed/SPI_single_slave.svg/600px-SPI_single_slave.svg.png" TargetMode="External"/><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0.xml"/><Relationship Id="rId1" Type="http://schemas.openxmlformats.org/officeDocument/2006/relationships/slideLayout" Target="../slideLayouts/slideLayout5.xml"/><Relationship Id="rId5" Type="http://schemas.openxmlformats.org/officeDocument/2006/relationships/image" Target="../media/image54.jpeg"/><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5" Type="http://schemas.openxmlformats.org/officeDocument/2006/relationships/image" Target="../media/image63.jpeg"/><Relationship Id="rId4" Type="http://schemas.openxmlformats.org/officeDocument/2006/relationships/image" Target="../media/image62.png"/></Relationships>
</file>

<file path=ppt/slides/_rels/slide7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a:t>remi.griot@efrei.fr</a:t>
            </a:r>
          </a:p>
        </p:txBody>
      </p:sp>
      <p:sp>
        <p:nvSpPr>
          <p:cNvPr id="3" name="Titre 2"/>
          <p:cNvSpPr>
            <a:spLocks noGrp="1"/>
          </p:cNvSpPr>
          <p:nvPr>
            <p:ph type="title"/>
          </p:nvPr>
        </p:nvSpPr>
        <p:spPr/>
        <p:txBody>
          <a:bodyPr lIns="91440" tIns="45720" rIns="91440" bIns="45720" anchor="ctr" anchorCtr="0"/>
          <a:lstStyle/>
          <a:p>
            <a:r>
              <a:rPr lang="fr-FR" dirty="0">
                <a:latin typeface="Neo Sans W1G"/>
              </a:rPr>
              <a:t>ST2CSE</a:t>
            </a:r>
            <a:endParaRPr lang="fr-FR" dirty="0"/>
          </a:p>
        </p:txBody>
      </p:sp>
      <p:sp>
        <p:nvSpPr>
          <p:cNvPr id="4" name="Espace réservé du texte 3"/>
          <p:cNvSpPr>
            <a:spLocks noGrp="1"/>
          </p:cNvSpPr>
          <p:nvPr>
            <p:ph type="body" sz="quarter" idx="13"/>
          </p:nvPr>
        </p:nvSpPr>
        <p:spPr/>
        <p:txBody>
          <a:bodyPr lIns="91440" tIns="45720" rIns="91440" bIns="45720" anchor="ctr" anchorCtr="0"/>
          <a:lstStyle/>
          <a:p>
            <a:r>
              <a:rPr lang="fr-FR" dirty="0">
                <a:latin typeface="Neo Sans W1G"/>
              </a:rPr>
              <a:t>M1 2021-2022</a:t>
            </a:r>
            <a:endParaRPr lang="fr-FR" dirty="0"/>
          </a:p>
        </p:txBody>
      </p:sp>
    </p:spTree>
    <p:extLst>
      <p:ext uri="{BB962C8B-B14F-4D97-AF65-F5344CB8AC3E}">
        <p14:creationId xmlns:p14="http://schemas.microsoft.com/office/powerpoint/2010/main" val="3295729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8272D1A1-81F1-42AD-B554-AD9E252E1750}"/>
              </a:ext>
            </a:extLst>
          </p:cNvPr>
          <p:cNvSpPr>
            <a:spLocks noGrp="1"/>
          </p:cNvSpPr>
          <p:nvPr>
            <p:ph type="sldNum" sz="quarter" idx="18"/>
          </p:nvPr>
        </p:nvSpPr>
        <p:spPr/>
        <p:txBody>
          <a:bodyPr/>
          <a:lstStyle/>
          <a:p>
            <a:fld id="{BAF88466-554A-4CBD-BB64-CBACC1E3F3C6}" type="slidenum">
              <a:rPr lang="en-US" smtClean="0"/>
              <a:pPr/>
              <a:t>10</a:t>
            </a:fld>
            <a:endParaRPr lang="en-US" dirty="0"/>
          </a:p>
        </p:txBody>
      </p:sp>
      <p:sp>
        <p:nvSpPr>
          <p:cNvPr id="9" name="Espace réservé du texte 8">
            <a:extLst>
              <a:ext uri="{FF2B5EF4-FFF2-40B4-BE49-F238E27FC236}">
                <a16:creationId xmlns:a16="http://schemas.microsoft.com/office/drawing/2014/main" id="{1829623D-6AFA-45FF-9193-EFDA405672E9}"/>
              </a:ext>
            </a:extLst>
          </p:cNvPr>
          <p:cNvSpPr>
            <a:spLocks noGrp="1"/>
          </p:cNvSpPr>
          <p:nvPr>
            <p:ph type="body" sz="quarter" idx="12"/>
          </p:nvPr>
        </p:nvSpPr>
        <p:spPr/>
        <p:txBody>
          <a:bodyPr lIns="91440" tIns="45720" rIns="91440" bIns="45720" anchor="t">
            <a:normAutofit/>
          </a:bodyPr>
          <a:lstStyle/>
          <a:p>
            <a:pPr>
              <a:buClr>
                <a:srgbClr val="6FCFFF"/>
              </a:buClr>
              <a:buFont typeface="Century Gothic" panose="020B0604020202020204" pitchFamily="34" charset="0"/>
              <a:buChar char="►"/>
            </a:pPr>
            <a:r>
              <a:rPr lang="fr-FR" b="1" dirty="0">
                <a:latin typeface="Century Gothic"/>
              </a:rPr>
              <a:t>Formation</a:t>
            </a:r>
            <a:endParaRPr lang="fr-FR" b="1" dirty="0"/>
          </a:p>
          <a:p>
            <a:pPr lvl="1"/>
            <a:r>
              <a:rPr lang="fr-FR" b="1" dirty="0">
                <a:latin typeface="Century Gothic"/>
              </a:rPr>
              <a:t>Découpe laser</a:t>
            </a:r>
          </a:p>
          <a:p>
            <a:pPr lvl="1"/>
            <a:r>
              <a:rPr lang="fr-FR" b="1" dirty="0">
                <a:latin typeface="Century Gothic"/>
              </a:rPr>
              <a:t>Impression 3D</a:t>
            </a:r>
          </a:p>
          <a:p>
            <a:pPr lvl="1"/>
            <a:r>
              <a:rPr lang="fr-FR" b="1" dirty="0">
                <a:latin typeface="Century Gothic"/>
              </a:rPr>
              <a:t>Fraiseuse numérique</a:t>
            </a:r>
          </a:p>
          <a:p>
            <a:pPr lvl="1"/>
            <a:r>
              <a:rPr lang="fr-FR" b="1" dirty="0">
                <a:latin typeface="Century Gothic"/>
              </a:rPr>
              <a:t>Paillasse électronique</a:t>
            </a:r>
          </a:p>
          <a:p>
            <a:pPr marL="457200" lvl="1" indent="0">
              <a:buNone/>
            </a:pPr>
            <a:endParaRPr lang="fr-FR" b="1" dirty="0">
              <a:latin typeface="Century Gothic"/>
            </a:endParaRPr>
          </a:p>
          <a:p>
            <a:pPr>
              <a:buClr>
                <a:srgbClr val="6FCFFF"/>
              </a:buClr>
              <a:buFont typeface="Century Gothic" panose="020B0604020202020204" pitchFamily="34" charset="0"/>
              <a:buChar char="►"/>
            </a:pPr>
            <a:r>
              <a:rPr lang="fr-FR" b="1" dirty="0">
                <a:latin typeface="Century Gothic"/>
              </a:rPr>
              <a:t>Open Badge</a:t>
            </a:r>
            <a:endParaRPr lang="fr-FR" b="1" dirty="0"/>
          </a:p>
          <a:p>
            <a:pPr marL="971550" lvl="1" indent="-285750"/>
            <a:endParaRPr lang="fr-FR" dirty="0"/>
          </a:p>
        </p:txBody>
      </p:sp>
      <p:pic>
        <p:nvPicPr>
          <p:cNvPr id="7" name="Image 6">
            <a:extLst>
              <a:ext uri="{FF2B5EF4-FFF2-40B4-BE49-F238E27FC236}">
                <a16:creationId xmlns:a16="http://schemas.microsoft.com/office/drawing/2014/main" id="{F55CADEB-DD8C-4A31-BF81-EF9333BAC9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917" y="346272"/>
            <a:ext cx="1100566" cy="521457"/>
          </a:xfrm>
          <a:prstGeom prst="rect">
            <a:avLst/>
          </a:prstGeom>
        </p:spPr>
      </p:pic>
      <p:sp>
        <p:nvSpPr>
          <p:cNvPr id="10" name="Titre 1">
            <a:extLst>
              <a:ext uri="{FF2B5EF4-FFF2-40B4-BE49-F238E27FC236}">
                <a16:creationId xmlns:a16="http://schemas.microsoft.com/office/drawing/2014/main" id="{03630574-ACCD-419F-9B14-B5BBA5FCFCB0}"/>
              </a:ext>
            </a:extLst>
          </p:cNvPr>
          <p:cNvSpPr txBox="1">
            <a:spLocks/>
          </p:cNvSpPr>
          <p:nvPr/>
        </p:nvSpPr>
        <p:spPr>
          <a:xfrm>
            <a:off x="838200" y="6582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Les formations à l’I-</a:t>
            </a:r>
            <a:r>
              <a:rPr lang="fr-FR" b="1" dirty="0" err="1"/>
              <a:t>Lab</a:t>
            </a:r>
            <a:endParaRPr lang="fr-FR" b="1" dirty="0"/>
          </a:p>
        </p:txBody>
      </p:sp>
    </p:spTree>
    <p:extLst>
      <p:ext uri="{BB962C8B-B14F-4D97-AF65-F5344CB8AC3E}">
        <p14:creationId xmlns:p14="http://schemas.microsoft.com/office/powerpoint/2010/main" val="343035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64CEE3-23A2-474D-A3AA-17AB4AD19FFE}"/>
              </a:ext>
            </a:extLst>
          </p:cNvPr>
          <p:cNvSpPr>
            <a:spLocks noGrp="1"/>
          </p:cNvSpPr>
          <p:nvPr>
            <p:ph type="title"/>
          </p:nvPr>
        </p:nvSpPr>
        <p:spPr/>
        <p:txBody>
          <a:bodyPr/>
          <a:lstStyle/>
          <a:p>
            <a:r>
              <a:rPr lang="fr-FR" dirty="0"/>
              <a:t>Chaine d’acquisition</a:t>
            </a:r>
          </a:p>
        </p:txBody>
      </p:sp>
      <p:sp>
        <p:nvSpPr>
          <p:cNvPr id="3" name="Espace réservé du texte 2">
            <a:extLst>
              <a:ext uri="{FF2B5EF4-FFF2-40B4-BE49-F238E27FC236}">
                <a16:creationId xmlns:a16="http://schemas.microsoft.com/office/drawing/2014/main" id="{8558197C-46B6-4052-9E3C-606CF7BD01D9}"/>
              </a:ext>
            </a:extLst>
          </p:cNvPr>
          <p:cNvSpPr>
            <a:spLocks noGrp="1"/>
          </p:cNvSpPr>
          <p:nvPr>
            <p:ph type="body" sz="quarter" idx="10"/>
          </p:nvPr>
        </p:nvSpPr>
        <p:spPr/>
        <p:txBody>
          <a:bodyPr lIns="91440" tIns="45720" rIns="91440" bIns="45720" anchor="ctr" anchorCtr="1"/>
          <a:lstStyle/>
          <a:p>
            <a:pPr algn="ctr"/>
            <a:r>
              <a:rPr lang="fr-FR" dirty="0"/>
              <a:t>2</a:t>
            </a:r>
          </a:p>
        </p:txBody>
      </p:sp>
    </p:spTree>
    <p:extLst>
      <p:ext uri="{BB962C8B-B14F-4D97-AF65-F5344CB8AC3E}">
        <p14:creationId xmlns:p14="http://schemas.microsoft.com/office/powerpoint/2010/main" val="1208680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12</a:t>
            </a:fld>
            <a:endParaRPr lang="en-US"/>
          </a:p>
        </p:txBody>
      </p:sp>
      <p:sp>
        <p:nvSpPr>
          <p:cNvPr id="22" name="Espace réservé du texte 4"/>
          <p:cNvSpPr>
            <a:spLocks noGrp="1"/>
          </p:cNvSpPr>
          <p:nvPr>
            <p:ph type="body" sz="quarter" idx="17"/>
          </p:nvPr>
        </p:nvSpPr>
        <p:spPr>
          <a:xfrm>
            <a:off x="429148" y="1341613"/>
            <a:ext cx="8021168" cy="366706"/>
          </a:xfrm>
        </p:spPr>
        <p:txBody>
          <a:bodyPr/>
          <a:lstStyle/>
          <a:p>
            <a:r>
              <a:rPr lang="fr-FR" dirty="0"/>
              <a:t>Généralités</a:t>
            </a:r>
            <a:endParaRPr lang="en-US" dirty="0"/>
          </a:p>
        </p:txBody>
      </p:sp>
      <p:sp>
        <p:nvSpPr>
          <p:cNvPr id="23" name="ZoneTexte 22"/>
          <p:cNvSpPr txBox="1"/>
          <p:nvPr/>
        </p:nvSpPr>
        <p:spPr>
          <a:xfrm>
            <a:off x="2062716" y="2995675"/>
            <a:ext cx="2083982" cy="369332"/>
          </a:xfrm>
          <a:prstGeom prst="rect">
            <a:avLst/>
          </a:prstGeom>
          <a:noFill/>
          <a:ln>
            <a:solidFill>
              <a:schemeClr val="tx1"/>
            </a:solidFill>
          </a:ln>
        </p:spPr>
        <p:txBody>
          <a:bodyPr wrap="square" rtlCol="0">
            <a:spAutoFit/>
          </a:bodyPr>
          <a:lstStyle/>
          <a:p>
            <a:pPr algn="ctr"/>
            <a:r>
              <a:rPr lang="fr-FR" dirty="0"/>
              <a:t>ACQUISITION</a:t>
            </a:r>
            <a:endParaRPr lang="en-US" dirty="0"/>
          </a:p>
        </p:txBody>
      </p:sp>
      <p:sp>
        <p:nvSpPr>
          <p:cNvPr id="24" name="ZoneTexte 23"/>
          <p:cNvSpPr txBox="1"/>
          <p:nvPr/>
        </p:nvSpPr>
        <p:spPr>
          <a:xfrm>
            <a:off x="4522381" y="2995675"/>
            <a:ext cx="2083982" cy="369332"/>
          </a:xfrm>
          <a:prstGeom prst="rect">
            <a:avLst/>
          </a:prstGeom>
          <a:noFill/>
          <a:ln>
            <a:solidFill>
              <a:schemeClr val="tx1"/>
            </a:solidFill>
          </a:ln>
        </p:spPr>
        <p:txBody>
          <a:bodyPr wrap="square" rtlCol="0">
            <a:spAutoFit/>
          </a:bodyPr>
          <a:lstStyle/>
          <a:p>
            <a:pPr algn="ctr"/>
            <a:r>
              <a:rPr lang="fr-FR" dirty="0"/>
              <a:t>TRAITEMENT</a:t>
            </a:r>
            <a:endParaRPr lang="en-US" dirty="0"/>
          </a:p>
        </p:txBody>
      </p:sp>
      <p:cxnSp>
        <p:nvCxnSpPr>
          <p:cNvPr id="25" name="Connecteur droit avec flèche 24"/>
          <p:cNvCxnSpPr>
            <a:stCxn id="23" idx="3"/>
            <a:endCxn id="24" idx="1"/>
          </p:cNvCxnSpPr>
          <p:nvPr/>
        </p:nvCxnSpPr>
        <p:spPr>
          <a:xfrm>
            <a:off x="4146698"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6982046" y="2995675"/>
            <a:ext cx="2083982" cy="369332"/>
          </a:xfrm>
          <a:prstGeom prst="rect">
            <a:avLst/>
          </a:prstGeom>
          <a:noFill/>
          <a:ln>
            <a:solidFill>
              <a:schemeClr val="tx1"/>
            </a:solidFill>
          </a:ln>
        </p:spPr>
        <p:txBody>
          <a:bodyPr wrap="square" rtlCol="0">
            <a:spAutoFit/>
          </a:bodyPr>
          <a:lstStyle/>
          <a:p>
            <a:pPr algn="ctr"/>
            <a:r>
              <a:rPr lang="fr-FR" dirty="0"/>
              <a:t>EXPLOITATION</a:t>
            </a:r>
            <a:endParaRPr lang="en-US" dirty="0"/>
          </a:p>
        </p:txBody>
      </p:sp>
      <p:cxnSp>
        <p:nvCxnSpPr>
          <p:cNvPr id="27" name="Connecteur droit avec flèche 26"/>
          <p:cNvCxnSpPr>
            <a:endCxn id="26" idx="1"/>
          </p:cNvCxnSpPr>
          <p:nvPr/>
        </p:nvCxnSpPr>
        <p:spPr>
          <a:xfrm>
            <a:off x="6606363"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583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13</a:t>
            </a:fld>
            <a:endParaRPr lang="en-US"/>
          </a:p>
        </p:txBody>
      </p:sp>
      <p:sp>
        <p:nvSpPr>
          <p:cNvPr id="22" name="Espace réservé du texte 4"/>
          <p:cNvSpPr>
            <a:spLocks noGrp="1"/>
          </p:cNvSpPr>
          <p:nvPr>
            <p:ph type="body" sz="quarter" idx="17"/>
          </p:nvPr>
        </p:nvSpPr>
        <p:spPr>
          <a:xfrm>
            <a:off x="429148" y="1341613"/>
            <a:ext cx="8021168" cy="366706"/>
          </a:xfrm>
        </p:spPr>
        <p:txBody>
          <a:bodyPr/>
          <a:lstStyle/>
          <a:p>
            <a:r>
              <a:rPr lang="fr-FR" dirty="0"/>
              <a:t>Généralités</a:t>
            </a:r>
            <a:endParaRPr lang="en-US" dirty="0"/>
          </a:p>
        </p:txBody>
      </p:sp>
      <p:sp>
        <p:nvSpPr>
          <p:cNvPr id="23" name="ZoneTexte 22"/>
          <p:cNvSpPr txBox="1"/>
          <p:nvPr/>
        </p:nvSpPr>
        <p:spPr>
          <a:xfrm>
            <a:off x="2062716" y="2995675"/>
            <a:ext cx="2083982" cy="369332"/>
          </a:xfrm>
          <a:prstGeom prst="rect">
            <a:avLst/>
          </a:prstGeom>
          <a:noFill/>
          <a:ln>
            <a:solidFill>
              <a:schemeClr val="tx1"/>
            </a:solidFill>
          </a:ln>
        </p:spPr>
        <p:txBody>
          <a:bodyPr wrap="square" rtlCol="0">
            <a:spAutoFit/>
          </a:bodyPr>
          <a:lstStyle/>
          <a:p>
            <a:pPr algn="ctr"/>
            <a:r>
              <a:rPr lang="fr-FR" dirty="0"/>
              <a:t>ACQUISITION</a:t>
            </a:r>
            <a:endParaRPr lang="en-US" dirty="0"/>
          </a:p>
        </p:txBody>
      </p:sp>
      <p:sp>
        <p:nvSpPr>
          <p:cNvPr id="24" name="ZoneTexte 23"/>
          <p:cNvSpPr txBox="1"/>
          <p:nvPr/>
        </p:nvSpPr>
        <p:spPr>
          <a:xfrm>
            <a:off x="4522381" y="2995675"/>
            <a:ext cx="2083982" cy="369332"/>
          </a:xfrm>
          <a:prstGeom prst="rect">
            <a:avLst/>
          </a:prstGeom>
          <a:noFill/>
          <a:ln>
            <a:solidFill>
              <a:schemeClr val="tx1"/>
            </a:solidFill>
          </a:ln>
        </p:spPr>
        <p:txBody>
          <a:bodyPr wrap="square" rtlCol="0">
            <a:spAutoFit/>
          </a:bodyPr>
          <a:lstStyle/>
          <a:p>
            <a:pPr algn="ctr"/>
            <a:r>
              <a:rPr lang="fr-FR" dirty="0"/>
              <a:t>TRAITEMENT</a:t>
            </a:r>
            <a:endParaRPr lang="en-US" dirty="0"/>
          </a:p>
        </p:txBody>
      </p:sp>
      <p:cxnSp>
        <p:nvCxnSpPr>
          <p:cNvPr id="25" name="Connecteur droit avec flèche 24"/>
          <p:cNvCxnSpPr>
            <a:stCxn id="23" idx="3"/>
            <a:endCxn id="24" idx="1"/>
          </p:cNvCxnSpPr>
          <p:nvPr/>
        </p:nvCxnSpPr>
        <p:spPr>
          <a:xfrm>
            <a:off x="4146698"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6982046" y="2995675"/>
            <a:ext cx="2083982" cy="369332"/>
          </a:xfrm>
          <a:prstGeom prst="rect">
            <a:avLst/>
          </a:prstGeom>
          <a:noFill/>
          <a:ln>
            <a:solidFill>
              <a:schemeClr val="tx1"/>
            </a:solidFill>
          </a:ln>
        </p:spPr>
        <p:txBody>
          <a:bodyPr wrap="square" rtlCol="0">
            <a:spAutoFit/>
          </a:bodyPr>
          <a:lstStyle/>
          <a:p>
            <a:pPr algn="ctr"/>
            <a:r>
              <a:rPr lang="fr-FR" dirty="0"/>
              <a:t>EXPLOITATION</a:t>
            </a:r>
            <a:endParaRPr lang="en-US" dirty="0"/>
          </a:p>
        </p:txBody>
      </p:sp>
      <p:cxnSp>
        <p:nvCxnSpPr>
          <p:cNvPr id="27" name="Connecteur droit avec flèche 26"/>
          <p:cNvCxnSpPr>
            <a:endCxn id="26" idx="1"/>
          </p:cNvCxnSpPr>
          <p:nvPr/>
        </p:nvCxnSpPr>
        <p:spPr>
          <a:xfrm>
            <a:off x="6606363"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à coins arrondis 1"/>
          <p:cNvSpPr/>
          <p:nvPr/>
        </p:nvSpPr>
        <p:spPr>
          <a:xfrm>
            <a:off x="1602658" y="2330245"/>
            <a:ext cx="7983794" cy="1789471"/>
          </a:xfrm>
          <a:prstGeom prst="roundRect">
            <a:avLst/>
          </a:prstGeom>
          <a:noFill/>
          <a:ln w="476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p:cNvSpPr txBox="1"/>
          <p:nvPr/>
        </p:nvSpPr>
        <p:spPr>
          <a:xfrm>
            <a:off x="8229600" y="4208206"/>
            <a:ext cx="1219200" cy="369332"/>
          </a:xfrm>
          <a:prstGeom prst="rect">
            <a:avLst/>
          </a:prstGeom>
          <a:solidFill>
            <a:schemeClr val="bg1"/>
          </a:solidFill>
        </p:spPr>
        <p:txBody>
          <a:bodyPr wrap="square" rtlCol="0">
            <a:spAutoFit/>
          </a:bodyPr>
          <a:lstStyle/>
          <a:p>
            <a:r>
              <a:rPr lang="fr-FR" b="1" dirty="0"/>
              <a:t>Système</a:t>
            </a:r>
            <a:endParaRPr lang="en-US" b="1" dirty="0"/>
          </a:p>
        </p:txBody>
      </p:sp>
    </p:spTree>
    <p:extLst>
      <p:ext uri="{BB962C8B-B14F-4D97-AF65-F5344CB8AC3E}">
        <p14:creationId xmlns:p14="http://schemas.microsoft.com/office/powerpoint/2010/main" val="2675621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14</a:t>
            </a:fld>
            <a:endParaRPr lang="en-US"/>
          </a:p>
        </p:txBody>
      </p:sp>
      <p:sp>
        <p:nvSpPr>
          <p:cNvPr id="3" name="ZoneTexte 2"/>
          <p:cNvSpPr txBox="1"/>
          <p:nvPr/>
        </p:nvSpPr>
        <p:spPr>
          <a:xfrm>
            <a:off x="2062716" y="2995675"/>
            <a:ext cx="2083982" cy="369332"/>
          </a:xfrm>
          <a:prstGeom prst="rect">
            <a:avLst/>
          </a:prstGeom>
          <a:noFill/>
          <a:ln>
            <a:solidFill>
              <a:schemeClr val="tx1"/>
            </a:solidFill>
          </a:ln>
        </p:spPr>
        <p:txBody>
          <a:bodyPr wrap="square" rtlCol="0">
            <a:spAutoFit/>
          </a:bodyPr>
          <a:lstStyle/>
          <a:p>
            <a:pPr algn="ctr"/>
            <a:r>
              <a:rPr lang="fr-FR" dirty="0"/>
              <a:t>ACQUISITION</a:t>
            </a:r>
            <a:endParaRPr lang="en-US" dirty="0"/>
          </a:p>
        </p:txBody>
      </p:sp>
      <p:sp>
        <p:nvSpPr>
          <p:cNvPr id="10" name="ZoneTexte 9"/>
          <p:cNvSpPr txBox="1"/>
          <p:nvPr/>
        </p:nvSpPr>
        <p:spPr>
          <a:xfrm>
            <a:off x="4522381" y="2995675"/>
            <a:ext cx="2083982" cy="369332"/>
          </a:xfrm>
          <a:prstGeom prst="rect">
            <a:avLst/>
          </a:prstGeom>
          <a:noFill/>
          <a:ln>
            <a:solidFill>
              <a:schemeClr val="tx1"/>
            </a:solidFill>
          </a:ln>
        </p:spPr>
        <p:txBody>
          <a:bodyPr wrap="square" rtlCol="0">
            <a:spAutoFit/>
          </a:bodyPr>
          <a:lstStyle/>
          <a:p>
            <a:pPr algn="ctr"/>
            <a:r>
              <a:rPr lang="fr-FR" dirty="0"/>
              <a:t>TRAITEMENT</a:t>
            </a:r>
            <a:endParaRPr lang="en-US" dirty="0"/>
          </a:p>
        </p:txBody>
      </p:sp>
      <p:cxnSp>
        <p:nvCxnSpPr>
          <p:cNvPr id="11" name="Connecteur droit avec flèche 10"/>
          <p:cNvCxnSpPr>
            <a:stCxn id="3" idx="3"/>
            <a:endCxn id="10" idx="1"/>
          </p:cNvCxnSpPr>
          <p:nvPr/>
        </p:nvCxnSpPr>
        <p:spPr>
          <a:xfrm>
            <a:off x="4146698"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982046" y="2995675"/>
            <a:ext cx="2083982" cy="369332"/>
          </a:xfrm>
          <a:prstGeom prst="rect">
            <a:avLst/>
          </a:prstGeom>
          <a:noFill/>
          <a:ln>
            <a:solidFill>
              <a:schemeClr val="tx1"/>
            </a:solidFill>
          </a:ln>
        </p:spPr>
        <p:txBody>
          <a:bodyPr wrap="square" rtlCol="0">
            <a:spAutoFit/>
          </a:bodyPr>
          <a:lstStyle/>
          <a:p>
            <a:pPr algn="ctr"/>
            <a:r>
              <a:rPr lang="fr-FR" dirty="0"/>
              <a:t>EXPLOITATION</a:t>
            </a:r>
            <a:endParaRPr lang="en-US" dirty="0"/>
          </a:p>
        </p:txBody>
      </p:sp>
      <p:cxnSp>
        <p:nvCxnSpPr>
          <p:cNvPr id="13" name="Connecteur droit avec flèche 12"/>
          <p:cNvCxnSpPr>
            <a:endCxn id="12" idx="1"/>
          </p:cNvCxnSpPr>
          <p:nvPr/>
        </p:nvCxnSpPr>
        <p:spPr>
          <a:xfrm>
            <a:off x="6606363"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ZoneTexte 1"/>
          <p:cNvSpPr txBox="1"/>
          <p:nvPr/>
        </p:nvSpPr>
        <p:spPr>
          <a:xfrm>
            <a:off x="180753" y="2452316"/>
            <a:ext cx="2775097" cy="369332"/>
          </a:xfrm>
          <a:prstGeom prst="rect">
            <a:avLst/>
          </a:prstGeom>
          <a:noFill/>
        </p:spPr>
        <p:txBody>
          <a:bodyPr wrap="square" rtlCol="0">
            <a:spAutoFit/>
          </a:bodyPr>
          <a:lstStyle/>
          <a:p>
            <a:pPr algn="ctr"/>
            <a:r>
              <a:rPr lang="fr-FR" dirty="0"/>
              <a:t>Grandeur Physique</a:t>
            </a:r>
            <a:endParaRPr lang="en-US" dirty="0"/>
          </a:p>
        </p:txBody>
      </p:sp>
      <p:sp>
        <p:nvSpPr>
          <p:cNvPr id="14" name="ZoneTexte 13"/>
          <p:cNvSpPr txBox="1"/>
          <p:nvPr/>
        </p:nvSpPr>
        <p:spPr>
          <a:xfrm>
            <a:off x="3938856" y="2452316"/>
            <a:ext cx="867060" cy="369332"/>
          </a:xfrm>
          <a:prstGeom prst="rect">
            <a:avLst/>
          </a:prstGeom>
          <a:noFill/>
        </p:spPr>
        <p:txBody>
          <a:bodyPr wrap="square" rtlCol="0">
            <a:spAutoFit/>
          </a:bodyPr>
          <a:lstStyle/>
          <a:p>
            <a:r>
              <a:rPr lang="fr-FR" dirty="0"/>
              <a:t>Signal</a:t>
            </a:r>
            <a:endParaRPr lang="en-US" dirty="0"/>
          </a:p>
        </p:txBody>
      </p:sp>
      <p:sp>
        <p:nvSpPr>
          <p:cNvPr id="15" name="ZoneTexte 14"/>
          <p:cNvSpPr txBox="1"/>
          <p:nvPr/>
        </p:nvSpPr>
        <p:spPr>
          <a:xfrm>
            <a:off x="5567916" y="2452316"/>
            <a:ext cx="2456121" cy="369332"/>
          </a:xfrm>
          <a:prstGeom prst="rect">
            <a:avLst/>
          </a:prstGeom>
          <a:noFill/>
        </p:spPr>
        <p:txBody>
          <a:bodyPr wrap="square" rtlCol="0">
            <a:spAutoFit/>
          </a:bodyPr>
          <a:lstStyle/>
          <a:p>
            <a:pPr algn="ctr"/>
            <a:r>
              <a:rPr lang="fr-FR" dirty="0"/>
              <a:t>Signal exploitable</a:t>
            </a:r>
            <a:endParaRPr lang="en-US" dirty="0"/>
          </a:p>
        </p:txBody>
      </p:sp>
      <p:sp>
        <p:nvSpPr>
          <p:cNvPr id="16" name="ZoneTexte 15"/>
          <p:cNvSpPr txBox="1"/>
          <p:nvPr/>
        </p:nvSpPr>
        <p:spPr>
          <a:xfrm>
            <a:off x="8357190" y="2399452"/>
            <a:ext cx="2456121" cy="369332"/>
          </a:xfrm>
          <a:prstGeom prst="rect">
            <a:avLst/>
          </a:prstGeom>
          <a:noFill/>
        </p:spPr>
        <p:txBody>
          <a:bodyPr wrap="square" rtlCol="0">
            <a:spAutoFit/>
          </a:bodyPr>
          <a:lstStyle/>
          <a:p>
            <a:pPr algn="ctr"/>
            <a:r>
              <a:rPr lang="fr-FR" dirty="0"/>
              <a:t>Action</a:t>
            </a:r>
            <a:endParaRPr lang="en-US" dirty="0"/>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Généralités</a:t>
            </a:r>
            <a:endParaRPr lang="en-US" dirty="0"/>
          </a:p>
        </p:txBody>
      </p:sp>
    </p:spTree>
    <p:extLst>
      <p:ext uri="{BB962C8B-B14F-4D97-AF65-F5344CB8AC3E}">
        <p14:creationId xmlns:p14="http://schemas.microsoft.com/office/powerpoint/2010/main" val="1356946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15</a:t>
            </a:fld>
            <a:endParaRPr lang="en-US"/>
          </a:p>
        </p:txBody>
      </p:sp>
      <p:sp>
        <p:nvSpPr>
          <p:cNvPr id="3" name="ZoneTexte 2"/>
          <p:cNvSpPr txBox="1"/>
          <p:nvPr/>
        </p:nvSpPr>
        <p:spPr>
          <a:xfrm>
            <a:off x="2062716" y="2995675"/>
            <a:ext cx="2083982" cy="584775"/>
          </a:xfrm>
          <a:prstGeom prst="rect">
            <a:avLst/>
          </a:prstGeom>
          <a:noFill/>
          <a:ln>
            <a:solidFill>
              <a:schemeClr val="tx1"/>
            </a:solidFill>
          </a:ln>
        </p:spPr>
        <p:txBody>
          <a:bodyPr wrap="square" rtlCol="0">
            <a:spAutoFit/>
          </a:bodyPr>
          <a:lstStyle/>
          <a:p>
            <a:pPr algn="ctr"/>
            <a:r>
              <a:rPr lang="fr-FR" dirty="0"/>
              <a:t>ACQUISITION</a:t>
            </a:r>
            <a:br>
              <a:rPr lang="fr-FR" dirty="0"/>
            </a:br>
            <a:r>
              <a:rPr lang="fr-FR" sz="1400" dirty="0"/>
              <a:t>Camera IR</a:t>
            </a:r>
            <a:endParaRPr lang="en-US" sz="1400" dirty="0"/>
          </a:p>
        </p:txBody>
      </p:sp>
      <p:cxnSp>
        <p:nvCxnSpPr>
          <p:cNvPr id="11" name="Connecteur droit avec flèche 10"/>
          <p:cNvCxnSpPr>
            <a:cxnSpLocks/>
            <a:stCxn id="3" idx="3"/>
          </p:cNvCxnSpPr>
          <p:nvPr/>
        </p:nvCxnSpPr>
        <p:spPr>
          <a:xfrm>
            <a:off x="4146698"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982046" y="2995675"/>
            <a:ext cx="2083982" cy="369332"/>
          </a:xfrm>
          <a:prstGeom prst="rect">
            <a:avLst/>
          </a:prstGeom>
          <a:noFill/>
          <a:ln>
            <a:solidFill>
              <a:schemeClr val="tx1"/>
            </a:solidFill>
          </a:ln>
        </p:spPr>
        <p:txBody>
          <a:bodyPr wrap="square" rtlCol="0">
            <a:spAutoFit/>
          </a:bodyPr>
          <a:lstStyle/>
          <a:p>
            <a:pPr algn="ctr"/>
            <a:r>
              <a:rPr lang="fr-FR" dirty="0"/>
              <a:t>EXPLOITATION</a:t>
            </a:r>
            <a:endParaRPr lang="en-US" sz="1400" dirty="0"/>
          </a:p>
        </p:txBody>
      </p:sp>
      <p:cxnSp>
        <p:nvCxnSpPr>
          <p:cNvPr id="13" name="Connecteur droit avec flèche 12"/>
          <p:cNvCxnSpPr>
            <a:endCxn id="12" idx="1"/>
          </p:cNvCxnSpPr>
          <p:nvPr/>
        </p:nvCxnSpPr>
        <p:spPr>
          <a:xfrm>
            <a:off x="6606363"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ZoneTexte 1"/>
          <p:cNvSpPr txBox="1"/>
          <p:nvPr/>
        </p:nvSpPr>
        <p:spPr>
          <a:xfrm>
            <a:off x="180753" y="2153644"/>
            <a:ext cx="2775097" cy="923330"/>
          </a:xfrm>
          <a:prstGeom prst="rect">
            <a:avLst/>
          </a:prstGeom>
          <a:noFill/>
        </p:spPr>
        <p:txBody>
          <a:bodyPr wrap="square" rtlCol="0">
            <a:spAutoFit/>
          </a:bodyPr>
          <a:lstStyle/>
          <a:p>
            <a:pPr algn="ctr"/>
            <a:r>
              <a:rPr lang="fr-FR" dirty="0"/>
              <a:t>Grandeur Physique</a:t>
            </a:r>
          </a:p>
          <a:p>
            <a:pPr algn="ctr"/>
            <a:r>
              <a:rPr lang="fr-FR" i="1" dirty="0"/>
              <a:t>Lumière IR</a:t>
            </a:r>
            <a:br>
              <a:rPr lang="fr-FR" dirty="0"/>
            </a:br>
            <a:endParaRPr lang="en-US" dirty="0"/>
          </a:p>
        </p:txBody>
      </p:sp>
      <p:sp>
        <p:nvSpPr>
          <p:cNvPr id="14" name="ZoneTexte 13"/>
          <p:cNvSpPr txBox="1"/>
          <p:nvPr/>
        </p:nvSpPr>
        <p:spPr>
          <a:xfrm>
            <a:off x="3756284" y="2153644"/>
            <a:ext cx="1421074" cy="646331"/>
          </a:xfrm>
          <a:prstGeom prst="rect">
            <a:avLst/>
          </a:prstGeom>
          <a:noFill/>
        </p:spPr>
        <p:txBody>
          <a:bodyPr wrap="square" rtlCol="0">
            <a:spAutoFit/>
          </a:bodyPr>
          <a:lstStyle/>
          <a:p>
            <a:pPr algn="ctr"/>
            <a:r>
              <a:rPr lang="fr-FR" dirty="0"/>
              <a:t>Signal</a:t>
            </a:r>
            <a:br>
              <a:rPr lang="fr-FR" dirty="0"/>
            </a:br>
            <a:r>
              <a:rPr lang="fr-FR" i="1" dirty="0"/>
              <a:t>Flux vidéo</a:t>
            </a:r>
            <a:endParaRPr lang="en-US" i="1" dirty="0"/>
          </a:p>
        </p:txBody>
      </p:sp>
      <p:sp>
        <p:nvSpPr>
          <p:cNvPr id="15" name="ZoneTexte 14"/>
          <p:cNvSpPr txBox="1"/>
          <p:nvPr/>
        </p:nvSpPr>
        <p:spPr>
          <a:xfrm>
            <a:off x="5567916" y="2153644"/>
            <a:ext cx="2456121" cy="646331"/>
          </a:xfrm>
          <a:prstGeom prst="rect">
            <a:avLst/>
          </a:prstGeom>
          <a:noFill/>
        </p:spPr>
        <p:txBody>
          <a:bodyPr wrap="square" rtlCol="0">
            <a:spAutoFit/>
          </a:bodyPr>
          <a:lstStyle/>
          <a:p>
            <a:pPr algn="ctr"/>
            <a:r>
              <a:rPr lang="fr-FR" dirty="0"/>
              <a:t>Signal utilisable</a:t>
            </a:r>
          </a:p>
          <a:p>
            <a:pPr algn="ctr"/>
            <a:r>
              <a:rPr lang="fr-FR" i="1" dirty="0"/>
              <a:t>Flux vidéo </a:t>
            </a:r>
            <a:endParaRPr lang="en-US" i="1" dirty="0"/>
          </a:p>
        </p:txBody>
      </p:sp>
      <p:sp>
        <p:nvSpPr>
          <p:cNvPr id="16" name="ZoneTexte 15"/>
          <p:cNvSpPr txBox="1"/>
          <p:nvPr/>
        </p:nvSpPr>
        <p:spPr>
          <a:xfrm>
            <a:off x="8357190" y="2153644"/>
            <a:ext cx="2456121" cy="369332"/>
          </a:xfrm>
          <a:prstGeom prst="rect">
            <a:avLst/>
          </a:prstGeom>
          <a:noFill/>
        </p:spPr>
        <p:txBody>
          <a:bodyPr wrap="square" rtlCol="0">
            <a:spAutoFit/>
          </a:bodyPr>
          <a:lstStyle/>
          <a:p>
            <a:pPr algn="ctr"/>
            <a:r>
              <a:rPr lang="fr-FR" dirty="0"/>
              <a:t>Action</a:t>
            </a:r>
            <a:endParaRPr lang="en-US" dirty="0"/>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Acquisition</a:t>
            </a:r>
            <a:endParaRPr lang="en-US" dirty="0"/>
          </a:p>
        </p:txBody>
      </p:sp>
      <p:sp>
        <p:nvSpPr>
          <p:cNvPr id="19" name="ZoneTexte 18"/>
          <p:cNvSpPr txBox="1"/>
          <p:nvPr/>
        </p:nvSpPr>
        <p:spPr>
          <a:xfrm>
            <a:off x="327322" y="5497048"/>
            <a:ext cx="1226174" cy="800219"/>
          </a:xfrm>
          <a:prstGeom prst="rect">
            <a:avLst/>
          </a:prstGeom>
          <a:noFill/>
          <a:ln>
            <a:solidFill>
              <a:schemeClr val="tx1"/>
            </a:solidFill>
          </a:ln>
        </p:spPr>
        <p:txBody>
          <a:bodyPr wrap="square" rtlCol="0">
            <a:spAutoFit/>
          </a:bodyPr>
          <a:lstStyle/>
          <a:p>
            <a:pPr algn="ctr"/>
            <a:r>
              <a:rPr lang="fr-FR" dirty="0"/>
              <a:t>Capteur</a:t>
            </a:r>
            <a:br>
              <a:rPr lang="fr-FR" dirty="0"/>
            </a:br>
            <a:r>
              <a:rPr lang="fr-FR" sz="1400" dirty="0"/>
              <a:t>Matrice Pixel </a:t>
            </a:r>
            <a:endParaRPr lang="en-US" sz="1400" dirty="0"/>
          </a:p>
        </p:txBody>
      </p:sp>
      <p:sp>
        <p:nvSpPr>
          <p:cNvPr id="20" name="ZoneTexte 19"/>
          <p:cNvSpPr txBox="1"/>
          <p:nvPr/>
        </p:nvSpPr>
        <p:spPr>
          <a:xfrm>
            <a:off x="1761230" y="5497048"/>
            <a:ext cx="2083982" cy="800219"/>
          </a:xfrm>
          <a:prstGeom prst="rect">
            <a:avLst/>
          </a:prstGeom>
          <a:noFill/>
          <a:ln>
            <a:solidFill>
              <a:schemeClr val="tx1"/>
            </a:solidFill>
          </a:ln>
        </p:spPr>
        <p:txBody>
          <a:bodyPr wrap="square" rtlCol="0">
            <a:spAutoFit/>
          </a:bodyPr>
          <a:lstStyle/>
          <a:p>
            <a:pPr algn="ctr"/>
            <a:r>
              <a:rPr lang="fr-FR" dirty="0"/>
              <a:t>Conditionneur</a:t>
            </a:r>
            <a:br>
              <a:rPr lang="fr-FR" dirty="0"/>
            </a:br>
            <a:r>
              <a:rPr lang="fr-FR" sz="1400" dirty="0"/>
              <a:t>Amplificateur Multiplexeur </a:t>
            </a:r>
            <a:endParaRPr lang="en-US" sz="1400" dirty="0"/>
          </a:p>
        </p:txBody>
      </p:sp>
      <p:sp>
        <p:nvSpPr>
          <p:cNvPr id="21" name="ZoneTexte 20"/>
          <p:cNvSpPr txBox="1"/>
          <p:nvPr/>
        </p:nvSpPr>
        <p:spPr>
          <a:xfrm>
            <a:off x="4052945" y="5604770"/>
            <a:ext cx="2456009" cy="584775"/>
          </a:xfrm>
          <a:prstGeom prst="rect">
            <a:avLst/>
          </a:prstGeom>
          <a:noFill/>
          <a:ln>
            <a:solidFill>
              <a:schemeClr val="tx1"/>
            </a:solidFill>
          </a:ln>
        </p:spPr>
        <p:txBody>
          <a:bodyPr wrap="square" rtlCol="0">
            <a:spAutoFit/>
          </a:bodyPr>
          <a:lstStyle/>
          <a:p>
            <a:pPr algn="ctr"/>
            <a:r>
              <a:rPr lang="fr-FR" dirty="0"/>
              <a:t>Convertisseur</a:t>
            </a:r>
            <a:br>
              <a:rPr lang="fr-FR" dirty="0"/>
            </a:br>
            <a:r>
              <a:rPr lang="fr-FR" sz="1400" dirty="0"/>
              <a:t>Analogique-&gt;Numérique </a:t>
            </a:r>
            <a:endParaRPr lang="en-US" sz="1400" dirty="0"/>
          </a:p>
        </p:txBody>
      </p:sp>
      <p:cxnSp>
        <p:nvCxnSpPr>
          <p:cNvPr id="7" name="Connecteur droit 6"/>
          <p:cNvCxnSpPr/>
          <p:nvPr/>
        </p:nvCxnSpPr>
        <p:spPr>
          <a:xfrm flipV="1">
            <a:off x="533854" y="3707945"/>
            <a:ext cx="1648962" cy="1592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flipH="1" flipV="1">
            <a:off x="3972231" y="3705868"/>
            <a:ext cx="2123769" cy="1592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a:stCxn id="19" idx="3"/>
            <a:endCxn id="20" idx="1"/>
          </p:cNvCxnSpPr>
          <p:nvPr/>
        </p:nvCxnSpPr>
        <p:spPr>
          <a:xfrm>
            <a:off x="1553496" y="5897158"/>
            <a:ext cx="2077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a:off x="3845212" y="5892926"/>
            <a:ext cx="207734" cy="84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1327700" y="5095257"/>
            <a:ext cx="867060" cy="369332"/>
          </a:xfrm>
          <a:prstGeom prst="rect">
            <a:avLst/>
          </a:prstGeom>
          <a:noFill/>
        </p:spPr>
        <p:txBody>
          <a:bodyPr wrap="square" rtlCol="0">
            <a:spAutoFit/>
          </a:bodyPr>
          <a:lstStyle/>
          <a:p>
            <a:r>
              <a:rPr lang="fr-FR" dirty="0"/>
              <a:t>Signal</a:t>
            </a:r>
            <a:endParaRPr lang="en-US" dirty="0"/>
          </a:p>
        </p:txBody>
      </p:sp>
      <p:sp>
        <p:nvSpPr>
          <p:cNvPr id="25" name="ZoneTexte 24"/>
          <p:cNvSpPr txBox="1"/>
          <p:nvPr/>
        </p:nvSpPr>
        <p:spPr>
          <a:xfrm>
            <a:off x="3195138" y="5088406"/>
            <a:ext cx="1982219" cy="369332"/>
          </a:xfrm>
          <a:prstGeom prst="rect">
            <a:avLst/>
          </a:prstGeom>
          <a:noFill/>
        </p:spPr>
        <p:txBody>
          <a:bodyPr wrap="square" rtlCol="0">
            <a:spAutoFit/>
          </a:bodyPr>
          <a:lstStyle/>
          <a:p>
            <a:r>
              <a:rPr lang="fr-FR" dirty="0"/>
              <a:t>Signal utilisable</a:t>
            </a:r>
            <a:endParaRPr lang="en-US" dirty="0"/>
          </a:p>
        </p:txBody>
      </p:sp>
      <p:sp>
        <p:nvSpPr>
          <p:cNvPr id="6" name="ZoneTexte 5">
            <a:extLst>
              <a:ext uri="{FF2B5EF4-FFF2-40B4-BE49-F238E27FC236}">
                <a16:creationId xmlns:a16="http://schemas.microsoft.com/office/drawing/2014/main" id="{DC24178F-0567-4001-8423-DFA5B89CA1C8}"/>
              </a:ext>
            </a:extLst>
          </p:cNvPr>
          <p:cNvSpPr txBox="1"/>
          <p:nvPr/>
        </p:nvSpPr>
        <p:spPr>
          <a:xfrm>
            <a:off x="4522381" y="2995675"/>
            <a:ext cx="2083982" cy="369332"/>
          </a:xfrm>
          <a:prstGeom prst="rect">
            <a:avLst/>
          </a:prstGeom>
          <a:noFill/>
          <a:ln>
            <a:solidFill>
              <a:schemeClr val="tx1"/>
            </a:solidFill>
          </a:ln>
        </p:spPr>
        <p:txBody>
          <a:bodyPr wrap="square" rtlCol="0">
            <a:spAutoFit/>
          </a:bodyPr>
          <a:lstStyle/>
          <a:p>
            <a:pPr algn="ctr"/>
            <a:r>
              <a:rPr lang="fr-FR" dirty="0"/>
              <a:t>TRAITEMENT</a:t>
            </a:r>
            <a:endParaRPr lang="fr-FR" sz="1400" dirty="0"/>
          </a:p>
        </p:txBody>
      </p:sp>
    </p:spTree>
    <p:extLst>
      <p:ext uri="{BB962C8B-B14F-4D97-AF65-F5344CB8AC3E}">
        <p14:creationId xmlns:p14="http://schemas.microsoft.com/office/powerpoint/2010/main" val="3844419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16</a:t>
            </a:fld>
            <a:endParaRPr lang="en-US"/>
          </a:p>
        </p:txBody>
      </p:sp>
      <p:sp>
        <p:nvSpPr>
          <p:cNvPr id="3" name="ZoneTexte 2"/>
          <p:cNvSpPr txBox="1"/>
          <p:nvPr/>
        </p:nvSpPr>
        <p:spPr>
          <a:xfrm>
            <a:off x="2062716" y="2995675"/>
            <a:ext cx="2083982" cy="584775"/>
          </a:xfrm>
          <a:prstGeom prst="rect">
            <a:avLst/>
          </a:prstGeom>
          <a:noFill/>
          <a:ln>
            <a:solidFill>
              <a:schemeClr val="tx1"/>
            </a:solidFill>
          </a:ln>
        </p:spPr>
        <p:txBody>
          <a:bodyPr wrap="square" rtlCol="0">
            <a:spAutoFit/>
          </a:bodyPr>
          <a:lstStyle/>
          <a:p>
            <a:pPr algn="ctr"/>
            <a:r>
              <a:rPr lang="fr-FR" dirty="0"/>
              <a:t>ACQUISITION</a:t>
            </a:r>
            <a:br>
              <a:rPr lang="fr-FR" dirty="0"/>
            </a:br>
            <a:endParaRPr lang="en-US" sz="1400" dirty="0"/>
          </a:p>
        </p:txBody>
      </p:sp>
      <p:sp>
        <p:nvSpPr>
          <p:cNvPr id="10" name="ZoneTexte 9"/>
          <p:cNvSpPr txBox="1"/>
          <p:nvPr/>
        </p:nvSpPr>
        <p:spPr>
          <a:xfrm>
            <a:off x="4522381" y="2995675"/>
            <a:ext cx="2083982" cy="1015663"/>
          </a:xfrm>
          <a:prstGeom prst="rect">
            <a:avLst/>
          </a:prstGeom>
          <a:noFill/>
          <a:ln>
            <a:solidFill>
              <a:schemeClr val="tx1"/>
            </a:solidFill>
          </a:ln>
        </p:spPr>
        <p:txBody>
          <a:bodyPr wrap="square" rtlCol="0">
            <a:spAutoFit/>
          </a:bodyPr>
          <a:lstStyle/>
          <a:p>
            <a:pPr algn="ctr"/>
            <a:r>
              <a:rPr lang="fr-FR" dirty="0"/>
              <a:t>TRAITEMENT</a:t>
            </a:r>
            <a:endParaRPr lang="fr-FR" sz="1400" dirty="0"/>
          </a:p>
          <a:p>
            <a:pPr algn="ctr"/>
            <a:r>
              <a:rPr lang="fr-FR" sz="1400" dirty="0"/>
              <a:t>Détection Pixel Mort</a:t>
            </a:r>
            <a:br>
              <a:rPr lang="fr-FR" sz="1400" dirty="0"/>
            </a:br>
            <a:r>
              <a:rPr lang="fr-FR" sz="1400" dirty="0"/>
              <a:t>Réduction bruit</a:t>
            </a:r>
            <a:br>
              <a:rPr lang="fr-FR" sz="1400" dirty="0"/>
            </a:br>
            <a:r>
              <a:rPr lang="fr-FR" sz="1400" dirty="0"/>
              <a:t>Filtrage</a:t>
            </a:r>
          </a:p>
        </p:txBody>
      </p:sp>
      <p:cxnSp>
        <p:nvCxnSpPr>
          <p:cNvPr id="11" name="Connecteur droit avec flèche 10"/>
          <p:cNvCxnSpPr>
            <a:stCxn id="3" idx="3"/>
            <a:endCxn id="10" idx="1"/>
          </p:cNvCxnSpPr>
          <p:nvPr/>
        </p:nvCxnSpPr>
        <p:spPr>
          <a:xfrm>
            <a:off x="4146698"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982046" y="2995675"/>
            <a:ext cx="2083982" cy="369332"/>
          </a:xfrm>
          <a:prstGeom prst="rect">
            <a:avLst/>
          </a:prstGeom>
          <a:noFill/>
          <a:ln>
            <a:solidFill>
              <a:schemeClr val="tx1"/>
            </a:solidFill>
          </a:ln>
        </p:spPr>
        <p:txBody>
          <a:bodyPr wrap="square" rtlCol="0">
            <a:spAutoFit/>
          </a:bodyPr>
          <a:lstStyle/>
          <a:p>
            <a:pPr algn="ctr"/>
            <a:r>
              <a:rPr lang="fr-FR" dirty="0"/>
              <a:t>EXPLOITATION</a:t>
            </a:r>
            <a:endParaRPr lang="en-US" sz="1400" dirty="0"/>
          </a:p>
        </p:txBody>
      </p:sp>
      <p:cxnSp>
        <p:nvCxnSpPr>
          <p:cNvPr id="13" name="Connecteur droit avec flèche 12"/>
          <p:cNvCxnSpPr>
            <a:endCxn id="12" idx="1"/>
          </p:cNvCxnSpPr>
          <p:nvPr/>
        </p:nvCxnSpPr>
        <p:spPr>
          <a:xfrm>
            <a:off x="6606363"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ZoneTexte 1"/>
          <p:cNvSpPr txBox="1"/>
          <p:nvPr/>
        </p:nvSpPr>
        <p:spPr>
          <a:xfrm>
            <a:off x="180753" y="2452316"/>
            <a:ext cx="2775097" cy="646331"/>
          </a:xfrm>
          <a:prstGeom prst="rect">
            <a:avLst/>
          </a:prstGeom>
          <a:noFill/>
        </p:spPr>
        <p:txBody>
          <a:bodyPr wrap="square" rtlCol="0">
            <a:spAutoFit/>
          </a:bodyPr>
          <a:lstStyle/>
          <a:p>
            <a:pPr algn="ctr"/>
            <a:r>
              <a:rPr lang="fr-FR" dirty="0"/>
              <a:t>Lumière IR</a:t>
            </a:r>
            <a:br>
              <a:rPr lang="fr-FR" dirty="0"/>
            </a:br>
            <a:endParaRPr lang="en-US" dirty="0"/>
          </a:p>
        </p:txBody>
      </p:sp>
      <p:sp>
        <p:nvSpPr>
          <p:cNvPr id="14" name="ZoneTexte 13"/>
          <p:cNvSpPr txBox="1"/>
          <p:nvPr/>
        </p:nvSpPr>
        <p:spPr>
          <a:xfrm>
            <a:off x="3938856" y="2452316"/>
            <a:ext cx="867060" cy="369332"/>
          </a:xfrm>
          <a:prstGeom prst="rect">
            <a:avLst/>
          </a:prstGeom>
          <a:noFill/>
        </p:spPr>
        <p:txBody>
          <a:bodyPr wrap="square" rtlCol="0">
            <a:spAutoFit/>
          </a:bodyPr>
          <a:lstStyle/>
          <a:p>
            <a:r>
              <a:rPr lang="fr-FR" dirty="0"/>
              <a:t>Signal</a:t>
            </a:r>
            <a:endParaRPr lang="en-US" dirty="0"/>
          </a:p>
        </p:txBody>
      </p:sp>
      <p:sp>
        <p:nvSpPr>
          <p:cNvPr id="15" name="ZoneTexte 14"/>
          <p:cNvSpPr txBox="1"/>
          <p:nvPr/>
        </p:nvSpPr>
        <p:spPr>
          <a:xfrm>
            <a:off x="5567916" y="2452316"/>
            <a:ext cx="2456121" cy="369332"/>
          </a:xfrm>
          <a:prstGeom prst="rect">
            <a:avLst/>
          </a:prstGeom>
          <a:noFill/>
        </p:spPr>
        <p:txBody>
          <a:bodyPr wrap="square" rtlCol="0">
            <a:spAutoFit/>
          </a:bodyPr>
          <a:lstStyle/>
          <a:p>
            <a:pPr algn="ctr"/>
            <a:r>
              <a:rPr lang="fr-FR" dirty="0"/>
              <a:t>Signal exploitable</a:t>
            </a:r>
            <a:endParaRPr lang="en-US" dirty="0"/>
          </a:p>
        </p:txBody>
      </p:sp>
      <p:sp>
        <p:nvSpPr>
          <p:cNvPr id="16" name="ZoneTexte 15"/>
          <p:cNvSpPr txBox="1"/>
          <p:nvPr/>
        </p:nvSpPr>
        <p:spPr>
          <a:xfrm>
            <a:off x="8357190" y="2399452"/>
            <a:ext cx="2456121" cy="369332"/>
          </a:xfrm>
          <a:prstGeom prst="rect">
            <a:avLst/>
          </a:prstGeom>
          <a:noFill/>
        </p:spPr>
        <p:txBody>
          <a:bodyPr wrap="square" rtlCol="0">
            <a:spAutoFit/>
          </a:bodyPr>
          <a:lstStyle/>
          <a:p>
            <a:pPr algn="ctr"/>
            <a:r>
              <a:rPr lang="fr-FR" dirty="0"/>
              <a:t>Action</a:t>
            </a:r>
            <a:endParaRPr lang="en-US" dirty="0"/>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Traitement</a:t>
            </a:r>
            <a:endParaRPr lang="en-US" dirty="0"/>
          </a:p>
        </p:txBody>
      </p:sp>
      <p:pic>
        <p:nvPicPr>
          <p:cNvPr id="19" name="Image 18">
            <a:extLst>
              <a:ext uri="{FF2B5EF4-FFF2-40B4-BE49-F238E27FC236}">
                <a16:creationId xmlns:a16="http://schemas.microsoft.com/office/drawing/2014/main" id="{49E03F58-838F-4BDB-985F-9D32371FFA9D}"/>
              </a:ext>
            </a:extLst>
          </p:cNvPr>
          <p:cNvPicPr>
            <a:picLocks noChangeAspect="1"/>
          </p:cNvPicPr>
          <p:nvPr/>
        </p:nvPicPr>
        <p:blipFill>
          <a:blip r:embed="rId3"/>
          <a:stretch>
            <a:fillRect/>
          </a:stretch>
        </p:blipFill>
        <p:spPr>
          <a:xfrm>
            <a:off x="559159" y="4123809"/>
            <a:ext cx="3275422" cy="2574079"/>
          </a:xfrm>
          <a:prstGeom prst="rect">
            <a:avLst/>
          </a:prstGeom>
        </p:spPr>
      </p:pic>
      <p:pic>
        <p:nvPicPr>
          <p:cNvPr id="21" name="Image 20">
            <a:extLst>
              <a:ext uri="{FF2B5EF4-FFF2-40B4-BE49-F238E27FC236}">
                <a16:creationId xmlns:a16="http://schemas.microsoft.com/office/drawing/2014/main" id="{C43FA642-A988-4EA3-9CC6-02E2F0EDB09A}"/>
              </a:ext>
            </a:extLst>
          </p:cNvPr>
          <p:cNvPicPr>
            <a:picLocks noChangeAspect="1"/>
          </p:cNvPicPr>
          <p:nvPr/>
        </p:nvPicPr>
        <p:blipFill>
          <a:blip r:embed="rId4"/>
          <a:stretch>
            <a:fillRect/>
          </a:stretch>
        </p:blipFill>
        <p:spPr>
          <a:xfrm>
            <a:off x="6803375" y="4066433"/>
            <a:ext cx="3293882" cy="2574079"/>
          </a:xfrm>
          <a:prstGeom prst="rect">
            <a:avLst/>
          </a:prstGeom>
        </p:spPr>
      </p:pic>
    </p:spTree>
    <p:extLst>
      <p:ext uri="{BB962C8B-B14F-4D97-AF65-F5344CB8AC3E}">
        <p14:creationId xmlns:p14="http://schemas.microsoft.com/office/powerpoint/2010/main" val="1458028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17</a:t>
            </a:fld>
            <a:endParaRPr lang="en-US"/>
          </a:p>
        </p:txBody>
      </p:sp>
      <p:sp>
        <p:nvSpPr>
          <p:cNvPr id="3" name="ZoneTexte 2"/>
          <p:cNvSpPr txBox="1"/>
          <p:nvPr/>
        </p:nvSpPr>
        <p:spPr>
          <a:xfrm>
            <a:off x="2062716" y="2995675"/>
            <a:ext cx="2083982" cy="369332"/>
          </a:xfrm>
          <a:prstGeom prst="rect">
            <a:avLst/>
          </a:prstGeom>
          <a:noFill/>
          <a:ln>
            <a:solidFill>
              <a:schemeClr val="tx1"/>
            </a:solidFill>
          </a:ln>
        </p:spPr>
        <p:txBody>
          <a:bodyPr wrap="square" rtlCol="0">
            <a:spAutoFit/>
          </a:bodyPr>
          <a:lstStyle/>
          <a:p>
            <a:pPr algn="ctr"/>
            <a:r>
              <a:rPr lang="fr-FR" dirty="0"/>
              <a:t>ACQUISITION</a:t>
            </a:r>
            <a:endParaRPr lang="en-US" sz="1400" dirty="0"/>
          </a:p>
        </p:txBody>
      </p:sp>
      <p:sp>
        <p:nvSpPr>
          <p:cNvPr id="10" name="ZoneTexte 9"/>
          <p:cNvSpPr txBox="1"/>
          <p:nvPr/>
        </p:nvSpPr>
        <p:spPr>
          <a:xfrm>
            <a:off x="4522381" y="2995675"/>
            <a:ext cx="2083982" cy="369332"/>
          </a:xfrm>
          <a:prstGeom prst="rect">
            <a:avLst/>
          </a:prstGeom>
          <a:noFill/>
          <a:ln>
            <a:solidFill>
              <a:schemeClr val="tx1"/>
            </a:solidFill>
          </a:ln>
        </p:spPr>
        <p:txBody>
          <a:bodyPr wrap="square" rtlCol="0">
            <a:spAutoFit/>
          </a:bodyPr>
          <a:lstStyle/>
          <a:p>
            <a:pPr algn="ctr"/>
            <a:r>
              <a:rPr lang="fr-FR" dirty="0"/>
              <a:t>TRAITEMENT</a:t>
            </a:r>
            <a:endParaRPr lang="fr-FR" sz="1400" dirty="0"/>
          </a:p>
        </p:txBody>
      </p:sp>
      <p:cxnSp>
        <p:nvCxnSpPr>
          <p:cNvPr id="11" name="Connecteur droit avec flèche 10"/>
          <p:cNvCxnSpPr>
            <a:stCxn id="3" idx="3"/>
            <a:endCxn id="10" idx="1"/>
          </p:cNvCxnSpPr>
          <p:nvPr/>
        </p:nvCxnSpPr>
        <p:spPr>
          <a:xfrm>
            <a:off x="4146698"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982046" y="2995675"/>
            <a:ext cx="3440148" cy="1231106"/>
          </a:xfrm>
          <a:prstGeom prst="rect">
            <a:avLst/>
          </a:prstGeom>
          <a:noFill/>
          <a:ln>
            <a:solidFill>
              <a:schemeClr val="tx1"/>
            </a:solidFill>
          </a:ln>
        </p:spPr>
        <p:txBody>
          <a:bodyPr wrap="square" rtlCol="0">
            <a:spAutoFit/>
          </a:bodyPr>
          <a:lstStyle/>
          <a:p>
            <a:pPr algn="ctr"/>
            <a:r>
              <a:rPr lang="fr-FR" dirty="0"/>
              <a:t>EXPLOITATION</a:t>
            </a:r>
            <a:br>
              <a:rPr lang="fr-FR" dirty="0"/>
            </a:br>
            <a:r>
              <a:rPr lang="fr-FR" sz="1400" dirty="0"/>
              <a:t>Enregistrement: Action à posteriori</a:t>
            </a:r>
            <a:br>
              <a:rPr lang="fr-FR" sz="1400" dirty="0"/>
            </a:br>
            <a:r>
              <a:rPr lang="fr-FR" sz="1400" dirty="0"/>
              <a:t>Transmission: Action à distance</a:t>
            </a:r>
            <a:br>
              <a:rPr lang="fr-FR" sz="1400" dirty="0"/>
            </a:br>
            <a:r>
              <a:rPr lang="fr-FR" sz="1400" dirty="0"/>
              <a:t>Autre système: Action gérer par un autre système</a:t>
            </a:r>
            <a:endParaRPr lang="en-US" sz="1400" dirty="0"/>
          </a:p>
        </p:txBody>
      </p:sp>
      <p:cxnSp>
        <p:nvCxnSpPr>
          <p:cNvPr id="13" name="Connecteur droit avec flèche 12"/>
          <p:cNvCxnSpPr>
            <a:endCxn id="12" idx="1"/>
          </p:cNvCxnSpPr>
          <p:nvPr/>
        </p:nvCxnSpPr>
        <p:spPr>
          <a:xfrm>
            <a:off x="6606363"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ZoneTexte 1"/>
          <p:cNvSpPr txBox="1"/>
          <p:nvPr/>
        </p:nvSpPr>
        <p:spPr>
          <a:xfrm>
            <a:off x="180753" y="2452316"/>
            <a:ext cx="2775097" cy="646331"/>
          </a:xfrm>
          <a:prstGeom prst="rect">
            <a:avLst/>
          </a:prstGeom>
          <a:noFill/>
        </p:spPr>
        <p:txBody>
          <a:bodyPr wrap="square" rtlCol="0">
            <a:spAutoFit/>
          </a:bodyPr>
          <a:lstStyle/>
          <a:p>
            <a:pPr algn="ctr"/>
            <a:r>
              <a:rPr lang="fr-FR" dirty="0"/>
              <a:t>Lumière IR</a:t>
            </a:r>
            <a:br>
              <a:rPr lang="fr-FR" dirty="0"/>
            </a:br>
            <a:endParaRPr lang="en-US" dirty="0"/>
          </a:p>
        </p:txBody>
      </p:sp>
      <p:sp>
        <p:nvSpPr>
          <p:cNvPr id="14" name="ZoneTexte 13"/>
          <p:cNvSpPr txBox="1"/>
          <p:nvPr/>
        </p:nvSpPr>
        <p:spPr>
          <a:xfrm>
            <a:off x="3938856" y="2452316"/>
            <a:ext cx="867060" cy="369332"/>
          </a:xfrm>
          <a:prstGeom prst="rect">
            <a:avLst/>
          </a:prstGeom>
          <a:noFill/>
        </p:spPr>
        <p:txBody>
          <a:bodyPr wrap="square" rtlCol="0">
            <a:spAutoFit/>
          </a:bodyPr>
          <a:lstStyle/>
          <a:p>
            <a:r>
              <a:rPr lang="fr-FR" dirty="0"/>
              <a:t>Signal</a:t>
            </a:r>
            <a:endParaRPr lang="en-US" dirty="0"/>
          </a:p>
        </p:txBody>
      </p:sp>
      <p:sp>
        <p:nvSpPr>
          <p:cNvPr id="15" name="ZoneTexte 14"/>
          <p:cNvSpPr txBox="1"/>
          <p:nvPr/>
        </p:nvSpPr>
        <p:spPr>
          <a:xfrm>
            <a:off x="5567916" y="2452316"/>
            <a:ext cx="2456121" cy="369332"/>
          </a:xfrm>
          <a:prstGeom prst="rect">
            <a:avLst/>
          </a:prstGeom>
          <a:noFill/>
        </p:spPr>
        <p:txBody>
          <a:bodyPr wrap="square" rtlCol="0">
            <a:spAutoFit/>
          </a:bodyPr>
          <a:lstStyle/>
          <a:p>
            <a:pPr algn="ctr"/>
            <a:r>
              <a:rPr lang="fr-FR" dirty="0"/>
              <a:t>Signal utilisable</a:t>
            </a:r>
            <a:endParaRPr lang="en-US" dirty="0"/>
          </a:p>
        </p:txBody>
      </p:sp>
      <p:sp>
        <p:nvSpPr>
          <p:cNvPr id="16" name="ZoneTexte 15"/>
          <p:cNvSpPr txBox="1"/>
          <p:nvPr/>
        </p:nvSpPr>
        <p:spPr>
          <a:xfrm>
            <a:off x="8357190" y="2399452"/>
            <a:ext cx="2456121" cy="369332"/>
          </a:xfrm>
          <a:prstGeom prst="rect">
            <a:avLst/>
          </a:prstGeom>
          <a:noFill/>
        </p:spPr>
        <p:txBody>
          <a:bodyPr wrap="square" rtlCol="0">
            <a:spAutoFit/>
          </a:bodyPr>
          <a:lstStyle/>
          <a:p>
            <a:pPr algn="ctr"/>
            <a:r>
              <a:rPr lang="fr-FR" dirty="0"/>
              <a:t>Action</a:t>
            </a:r>
            <a:endParaRPr lang="en-US" dirty="0"/>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Exploitation</a:t>
            </a:r>
            <a:endParaRPr lang="en-US" dirty="0"/>
          </a:p>
        </p:txBody>
      </p:sp>
    </p:spTree>
    <p:extLst>
      <p:ext uri="{BB962C8B-B14F-4D97-AF65-F5344CB8AC3E}">
        <p14:creationId xmlns:p14="http://schemas.microsoft.com/office/powerpoint/2010/main" val="831006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18</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Le capteur est un type de transducteur</a:t>
            </a:r>
            <a:endParaRPr lang="en-US" dirty="0"/>
          </a:p>
        </p:txBody>
      </p:sp>
      <p:sp>
        <p:nvSpPr>
          <p:cNvPr id="17" name="Espace réservé du texte 2"/>
          <p:cNvSpPr>
            <a:spLocks noGrp="1"/>
          </p:cNvSpPr>
          <p:nvPr>
            <p:ph type="body" sz="quarter" idx="12"/>
          </p:nvPr>
        </p:nvSpPr>
        <p:spPr>
          <a:xfrm>
            <a:off x="429148" y="1907629"/>
            <a:ext cx="9890509" cy="2988836"/>
          </a:xfrm>
        </p:spPr>
        <p:txBody>
          <a:bodyPr>
            <a:normAutofit/>
          </a:bodyPr>
          <a:lstStyle/>
          <a:p>
            <a:r>
              <a:rPr lang="fr-FR" b="1" dirty="0" err="1"/>
              <a:t>Mesurande</a:t>
            </a:r>
            <a:r>
              <a:rPr lang="fr-FR" dirty="0"/>
              <a:t>: Grandeur physique mesurée en entrée du capteur</a:t>
            </a:r>
          </a:p>
          <a:p>
            <a:r>
              <a:rPr lang="fr-FR" b="1" dirty="0"/>
              <a:t>Mesure: </a:t>
            </a:r>
            <a:r>
              <a:rPr lang="fr-FR" dirty="0"/>
              <a:t>Signal image en sortie du capteur</a:t>
            </a:r>
          </a:p>
          <a:p>
            <a:r>
              <a:rPr lang="fr-FR" dirty="0"/>
              <a:t>Le conditionneur permet de conditionné le signal afin d’être exploitable</a:t>
            </a:r>
          </a:p>
          <a:p>
            <a:pPr lvl="1"/>
            <a:endParaRPr lang="fr-FR" dirty="0"/>
          </a:p>
          <a:p>
            <a:pPr lvl="1"/>
            <a:endParaRPr lang="fr-FR" dirty="0"/>
          </a:p>
          <a:p>
            <a:pPr lvl="1"/>
            <a:endParaRPr lang="fr-FR" dirty="0"/>
          </a:p>
          <a:p>
            <a:pPr lvl="1"/>
            <a:endParaRPr lang="fr-FR" dirty="0"/>
          </a:p>
          <a:p>
            <a:pPr marL="457200" lvl="1" indent="0">
              <a:buNone/>
            </a:pPr>
            <a:endParaRPr lang="fr-FR" dirty="0"/>
          </a:p>
          <a:p>
            <a:endParaRPr lang="fr-FR" dirty="0"/>
          </a:p>
          <a:p>
            <a:pPr lvl="3"/>
            <a:endParaRPr lang="fr-FR" dirty="0"/>
          </a:p>
          <a:p>
            <a:endParaRPr lang="fr-FR" dirty="0"/>
          </a:p>
          <a:p>
            <a:endParaRPr lang="fr-FR" dirty="0"/>
          </a:p>
          <a:p>
            <a:endParaRPr lang="fr-FR" baseline="-25000" dirty="0"/>
          </a:p>
        </p:txBody>
      </p:sp>
      <p:sp>
        <p:nvSpPr>
          <p:cNvPr id="27" name="ZoneTexte 26"/>
          <p:cNvSpPr txBox="1"/>
          <p:nvPr/>
        </p:nvSpPr>
        <p:spPr>
          <a:xfrm>
            <a:off x="3031193" y="3550261"/>
            <a:ext cx="1226174" cy="584775"/>
          </a:xfrm>
          <a:prstGeom prst="rect">
            <a:avLst/>
          </a:prstGeom>
          <a:noFill/>
          <a:ln>
            <a:solidFill>
              <a:schemeClr val="tx1"/>
            </a:solidFill>
          </a:ln>
        </p:spPr>
        <p:txBody>
          <a:bodyPr wrap="square" rtlCol="0">
            <a:spAutoFit/>
          </a:bodyPr>
          <a:lstStyle/>
          <a:p>
            <a:pPr algn="ctr"/>
            <a:r>
              <a:rPr lang="fr-FR" dirty="0"/>
              <a:t>Capteur</a:t>
            </a:r>
            <a:br>
              <a:rPr lang="fr-FR" dirty="0"/>
            </a:br>
            <a:endParaRPr lang="en-US" sz="1400" dirty="0"/>
          </a:p>
        </p:txBody>
      </p:sp>
      <p:sp>
        <p:nvSpPr>
          <p:cNvPr id="28" name="ZoneTexte 27"/>
          <p:cNvSpPr txBox="1"/>
          <p:nvPr/>
        </p:nvSpPr>
        <p:spPr>
          <a:xfrm>
            <a:off x="5100663" y="3547765"/>
            <a:ext cx="2083982" cy="584775"/>
          </a:xfrm>
          <a:prstGeom prst="rect">
            <a:avLst/>
          </a:prstGeom>
          <a:noFill/>
          <a:ln>
            <a:solidFill>
              <a:schemeClr val="tx1"/>
            </a:solidFill>
          </a:ln>
        </p:spPr>
        <p:txBody>
          <a:bodyPr wrap="square" rtlCol="0">
            <a:spAutoFit/>
          </a:bodyPr>
          <a:lstStyle/>
          <a:p>
            <a:pPr algn="ctr"/>
            <a:r>
              <a:rPr lang="fr-FR" dirty="0"/>
              <a:t>Conditionneur</a:t>
            </a:r>
            <a:br>
              <a:rPr lang="fr-FR" dirty="0"/>
            </a:br>
            <a:endParaRPr lang="en-US" sz="1400" dirty="0"/>
          </a:p>
        </p:txBody>
      </p:sp>
      <p:cxnSp>
        <p:nvCxnSpPr>
          <p:cNvPr id="30" name="Connecteur droit avec flèche 29"/>
          <p:cNvCxnSpPr>
            <a:stCxn id="27" idx="3"/>
            <a:endCxn id="28" idx="1"/>
          </p:cNvCxnSpPr>
          <p:nvPr/>
        </p:nvCxnSpPr>
        <p:spPr>
          <a:xfrm flipV="1">
            <a:off x="4257367" y="3840153"/>
            <a:ext cx="843296" cy="24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a:cxnSpLocks/>
          </p:cNvCxnSpPr>
          <p:nvPr/>
        </p:nvCxnSpPr>
        <p:spPr>
          <a:xfrm flipV="1">
            <a:off x="2546555" y="3838417"/>
            <a:ext cx="484638" cy="1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816077" y="3225747"/>
            <a:ext cx="2007382" cy="523220"/>
          </a:xfrm>
          <a:prstGeom prst="rect">
            <a:avLst/>
          </a:prstGeom>
          <a:noFill/>
          <a:ln>
            <a:solidFill>
              <a:schemeClr val="bg1"/>
            </a:solidFill>
          </a:ln>
        </p:spPr>
        <p:txBody>
          <a:bodyPr wrap="square" rtlCol="0">
            <a:spAutoFit/>
          </a:bodyPr>
          <a:lstStyle/>
          <a:p>
            <a:pPr algn="ctr"/>
            <a:r>
              <a:rPr lang="fr-FR" sz="1400" dirty="0"/>
              <a:t>Grandeur Physique</a:t>
            </a:r>
            <a:br>
              <a:rPr lang="fr-FR" dirty="0"/>
            </a:br>
            <a:endParaRPr lang="en-US" sz="1400" dirty="0"/>
          </a:p>
        </p:txBody>
      </p:sp>
      <p:cxnSp>
        <p:nvCxnSpPr>
          <p:cNvPr id="41" name="Connecteur droit avec flèche 40"/>
          <p:cNvCxnSpPr/>
          <p:nvPr/>
        </p:nvCxnSpPr>
        <p:spPr>
          <a:xfrm>
            <a:off x="7184645" y="3829954"/>
            <a:ext cx="8141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a:off x="3327919" y="3165155"/>
            <a:ext cx="2702193" cy="523220"/>
          </a:xfrm>
          <a:prstGeom prst="rect">
            <a:avLst/>
          </a:prstGeom>
          <a:noFill/>
          <a:ln>
            <a:noFill/>
          </a:ln>
        </p:spPr>
        <p:txBody>
          <a:bodyPr wrap="square" rtlCol="0">
            <a:spAutoFit/>
          </a:bodyPr>
          <a:lstStyle/>
          <a:p>
            <a:pPr algn="ctr"/>
            <a:r>
              <a:rPr lang="fr-FR" sz="1400" dirty="0"/>
              <a:t>Signal Image de la grandeur physique </a:t>
            </a:r>
          </a:p>
        </p:txBody>
      </p:sp>
      <p:sp>
        <p:nvSpPr>
          <p:cNvPr id="13" name="ZoneTexte 12"/>
          <p:cNvSpPr txBox="1"/>
          <p:nvPr/>
        </p:nvSpPr>
        <p:spPr>
          <a:xfrm>
            <a:off x="6489950" y="3226680"/>
            <a:ext cx="2702193" cy="307777"/>
          </a:xfrm>
          <a:prstGeom prst="rect">
            <a:avLst/>
          </a:prstGeom>
          <a:noFill/>
          <a:ln>
            <a:noFill/>
          </a:ln>
        </p:spPr>
        <p:txBody>
          <a:bodyPr wrap="square" rtlCol="0">
            <a:spAutoFit/>
          </a:bodyPr>
          <a:lstStyle/>
          <a:p>
            <a:pPr algn="ctr"/>
            <a:r>
              <a:rPr lang="fr-FR" sz="1400" dirty="0"/>
              <a:t>Signal utilisable</a:t>
            </a:r>
          </a:p>
        </p:txBody>
      </p:sp>
      <p:sp>
        <p:nvSpPr>
          <p:cNvPr id="15" name="ZoneTexte 14">
            <a:extLst>
              <a:ext uri="{FF2B5EF4-FFF2-40B4-BE49-F238E27FC236}">
                <a16:creationId xmlns:a16="http://schemas.microsoft.com/office/drawing/2014/main" id="{ABFFDF4A-DC49-4D05-986F-2B56E424AEFE}"/>
              </a:ext>
            </a:extLst>
          </p:cNvPr>
          <p:cNvSpPr txBox="1"/>
          <p:nvPr/>
        </p:nvSpPr>
        <p:spPr>
          <a:xfrm>
            <a:off x="1063750" y="3889698"/>
            <a:ext cx="2007382" cy="307777"/>
          </a:xfrm>
          <a:prstGeom prst="rect">
            <a:avLst/>
          </a:prstGeom>
          <a:noFill/>
          <a:ln>
            <a:solidFill>
              <a:schemeClr val="bg1"/>
            </a:solidFill>
          </a:ln>
        </p:spPr>
        <p:txBody>
          <a:bodyPr wrap="square" rtlCol="0">
            <a:spAutoFit/>
          </a:bodyPr>
          <a:lstStyle/>
          <a:p>
            <a:pPr algn="ctr"/>
            <a:r>
              <a:rPr lang="fr-FR" sz="1400" b="1" dirty="0"/>
              <a:t>Mesurande</a:t>
            </a:r>
            <a:endParaRPr lang="en-US" sz="1400" b="1" dirty="0"/>
          </a:p>
        </p:txBody>
      </p:sp>
      <p:sp>
        <p:nvSpPr>
          <p:cNvPr id="16" name="ZoneTexte 15">
            <a:extLst>
              <a:ext uri="{FF2B5EF4-FFF2-40B4-BE49-F238E27FC236}">
                <a16:creationId xmlns:a16="http://schemas.microsoft.com/office/drawing/2014/main" id="{9F4A0DEA-017F-45CB-92DE-54ECFB9C890F}"/>
              </a:ext>
            </a:extLst>
          </p:cNvPr>
          <p:cNvSpPr txBox="1"/>
          <p:nvPr/>
        </p:nvSpPr>
        <p:spPr>
          <a:xfrm>
            <a:off x="3665492" y="3889698"/>
            <a:ext cx="2007382" cy="307777"/>
          </a:xfrm>
          <a:prstGeom prst="rect">
            <a:avLst/>
          </a:prstGeom>
          <a:noFill/>
          <a:ln>
            <a:solidFill>
              <a:schemeClr val="bg1"/>
            </a:solidFill>
          </a:ln>
        </p:spPr>
        <p:txBody>
          <a:bodyPr wrap="square" rtlCol="0">
            <a:spAutoFit/>
          </a:bodyPr>
          <a:lstStyle/>
          <a:p>
            <a:pPr algn="ctr"/>
            <a:r>
              <a:rPr lang="fr-FR" sz="1400" b="1" dirty="0"/>
              <a:t>Mesure</a:t>
            </a:r>
            <a:endParaRPr lang="en-US" sz="1400" b="1" dirty="0"/>
          </a:p>
        </p:txBody>
      </p:sp>
    </p:spTree>
    <p:extLst>
      <p:ext uri="{BB962C8B-B14F-4D97-AF65-F5344CB8AC3E}">
        <p14:creationId xmlns:p14="http://schemas.microsoft.com/office/powerpoint/2010/main" val="1528051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19</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Acquisition: Capteur idéal vs réalité</a:t>
            </a:r>
            <a:endParaRPr lang="en-US" dirty="0"/>
          </a:p>
        </p:txBody>
      </p:sp>
      <p:sp>
        <p:nvSpPr>
          <p:cNvPr id="17" name="Espace réservé du texte 2"/>
          <p:cNvSpPr>
            <a:spLocks noGrp="1"/>
          </p:cNvSpPr>
          <p:nvPr>
            <p:ph type="body" sz="quarter" idx="12"/>
          </p:nvPr>
        </p:nvSpPr>
        <p:spPr>
          <a:xfrm>
            <a:off x="429148" y="1907629"/>
            <a:ext cx="9890509" cy="2988836"/>
          </a:xfrm>
        </p:spPr>
        <p:txBody>
          <a:bodyPr>
            <a:normAutofit/>
          </a:bodyPr>
          <a:lstStyle/>
          <a:p>
            <a:r>
              <a:rPr lang="fr-FR" b="1" dirty="0"/>
              <a:t>Mesurande</a:t>
            </a:r>
            <a:r>
              <a:rPr lang="fr-FR" dirty="0"/>
              <a:t>: Grandeur physique mesurée en entrée du capteur</a:t>
            </a:r>
          </a:p>
          <a:p>
            <a:r>
              <a:rPr lang="fr-FR" b="1" dirty="0"/>
              <a:t>Mesure: </a:t>
            </a:r>
            <a:r>
              <a:rPr lang="fr-FR" dirty="0"/>
              <a:t>Signal image en sortie du capteur</a:t>
            </a:r>
          </a:p>
          <a:p>
            <a:r>
              <a:rPr lang="fr-FR" dirty="0"/>
              <a:t>Le conditionneur permet de conditionné le signal afin d’être exploitable</a:t>
            </a:r>
          </a:p>
          <a:p>
            <a:pPr lvl="1"/>
            <a:endParaRPr lang="fr-FR" dirty="0"/>
          </a:p>
          <a:p>
            <a:pPr lvl="1"/>
            <a:endParaRPr lang="fr-FR" dirty="0"/>
          </a:p>
          <a:p>
            <a:pPr lvl="1"/>
            <a:endParaRPr lang="fr-FR" dirty="0"/>
          </a:p>
          <a:p>
            <a:pPr lvl="1"/>
            <a:endParaRPr lang="fr-FR" dirty="0"/>
          </a:p>
          <a:p>
            <a:pPr marL="457200" lvl="1" indent="0">
              <a:buNone/>
            </a:pPr>
            <a:endParaRPr lang="fr-FR" dirty="0"/>
          </a:p>
          <a:p>
            <a:endParaRPr lang="fr-FR" dirty="0"/>
          </a:p>
          <a:p>
            <a:pPr lvl="3"/>
            <a:endParaRPr lang="fr-FR" dirty="0"/>
          </a:p>
          <a:p>
            <a:endParaRPr lang="fr-FR" dirty="0"/>
          </a:p>
          <a:p>
            <a:endParaRPr lang="fr-FR" dirty="0"/>
          </a:p>
          <a:p>
            <a:endParaRPr lang="fr-FR" baseline="-25000" dirty="0"/>
          </a:p>
        </p:txBody>
      </p:sp>
      <p:sp>
        <p:nvSpPr>
          <p:cNvPr id="27" name="ZoneTexte 26"/>
          <p:cNvSpPr txBox="1"/>
          <p:nvPr/>
        </p:nvSpPr>
        <p:spPr>
          <a:xfrm>
            <a:off x="3031193" y="3550261"/>
            <a:ext cx="1226174" cy="584775"/>
          </a:xfrm>
          <a:prstGeom prst="rect">
            <a:avLst/>
          </a:prstGeom>
          <a:noFill/>
          <a:ln>
            <a:solidFill>
              <a:schemeClr val="tx1"/>
            </a:solidFill>
          </a:ln>
        </p:spPr>
        <p:txBody>
          <a:bodyPr wrap="square" rtlCol="0">
            <a:spAutoFit/>
          </a:bodyPr>
          <a:lstStyle/>
          <a:p>
            <a:pPr algn="ctr"/>
            <a:r>
              <a:rPr lang="fr-FR" dirty="0"/>
              <a:t>Capteur</a:t>
            </a:r>
            <a:br>
              <a:rPr lang="fr-FR" dirty="0"/>
            </a:br>
            <a:endParaRPr lang="en-US" sz="1400" dirty="0"/>
          </a:p>
        </p:txBody>
      </p:sp>
      <p:sp>
        <p:nvSpPr>
          <p:cNvPr id="28" name="ZoneTexte 27"/>
          <p:cNvSpPr txBox="1"/>
          <p:nvPr/>
        </p:nvSpPr>
        <p:spPr>
          <a:xfrm>
            <a:off x="5100663" y="3547765"/>
            <a:ext cx="2083982" cy="584775"/>
          </a:xfrm>
          <a:prstGeom prst="rect">
            <a:avLst/>
          </a:prstGeom>
          <a:noFill/>
          <a:ln>
            <a:solidFill>
              <a:schemeClr val="tx1"/>
            </a:solidFill>
          </a:ln>
        </p:spPr>
        <p:txBody>
          <a:bodyPr wrap="square" rtlCol="0">
            <a:spAutoFit/>
          </a:bodyPr>
          <a:lstStyle/>
          <a:p>
            <a:pPr algn="ctr"/>
            <a:r>
              <a:rPr lang="fr-FR" dirty="0"/>
              <a:t>Conditionneur</a:t>
            </a:r>
            <a:br>
              <a:rPr lang="fr-FR" dirty="0"/>
            </a:br>
            <a:endParaRPr lang="en-US" sz="1400" dirty="0"/>
          </a:p>
        </p:txBody>
      </p:sp>
      <p:cxnSp>
        <p:nvCxnSpPr>
          <p:cNvPr id="30" name="Connecteur droit avec flèche 29"/>
          <p:cNvCxnSpPr>
            <a:stCxn id="27" idx="3"/>
            <a:endCxn id="28" idx="1"/>
          </p:cNvCxnSpPr>
          <p:nvPr/>
        </p:nvCxnSpPr>
        <p:spPr>
          <a:xfrm flipV="1">
            <a:off x="4257367" y="3840153"/>
            <a:ext cx="843296" cy="24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a:off x="2823459" y="3829954"/>
            <a:ext cx="207734" cy="84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283706" y="3657685"/>
            <a:ext cx="2539753" cy="584775"/>
          </a:xfrm>
          <a:prstGeom prst="rect">
            <a:avLst/>
          </a:prstGeom>
          <a:noFill/>
          <a:ln>
            <a:solidFill>
              <a:schemeClr val="bg1"/>
            </a:solidFill>
          </a:ln>
        </p:spPr>
        <p:txBody>
          <a:bodyPr wrap="square" rtlCol="0">
            <a:spAutoFit/>
          </a:bodyPr>
          <a:lstStyle/>
          <a:p>
            <a:pPr algn="ctr"/>
            <a:r>
              <a:rPr lang="fr-FR" dirty="0"/>
              <a:t>Grandeur Physique</a:t>
            </a:r>
            <a:br>
              <a:rPr lang="fr-FR" dirty="0"/>
            </a:br>
            <a:endParaRPr lang="en-US" sz="1400" dirty="0"/>
          </a:p>
        </p:txBody>
      </p:sp>
      <p:sp>
        <p:nvSpPr>
          <p:cNvPr id="35" name="Éclair 34"/>
          <p:cNvSpPr/>
          <p:nvPr/>
        </p:nvSpPr>
        <p:spPr>
          <a:xfrm rot="15581500">
            <a:off x="1382619" y="4280617"/>
            <a:ext cx="1195087" cy="97339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ZoneTexte 35"/>
          <p:cNvSpPr txBox="1"/>
          <p:nvPr/>
        </p:nvSpPr>
        <p:spPr>
          <a:xfrm>
            <a:off x="-9155" y="5461413"/>
            <a:ext cx="2539753" cy="584775"/>
          </a:xfrm>
          <a:prstGeom prst="rect">
            <a:avLst/>
          </a:prstGeom>
          <a:noFill/>
          <a:ln>
            <a:solidFill>
              <a:schemeClr val="bg1"/>
            </a:solidFill>
          </a:ln>
        </p:spPr>
        <p:txBody>
          <a:bodyPr wrap="square" rtlCol="0">
            <a:spAutoFit/>
          </a:bodyPr>
          <a:lstStyle/>
          <a:p>
            <a:pPr algn="ctr"/>
            <a:r>
              <a:rPr lang="fr-FR" dirty="0"/>
              <a:t>Environnement</a:t>
            </a:r>
            <a:br>
              <a:rPr lang="fr-FR" dirty="0"/>
            </a:br>
            <a:endParaRPr lang="en-US" sz="1400" dirty="0"/>
          </a:p>
        </p:txBody>
      </p:sp>
      <p:sp>
        <p:nvSpPr>
          <p:cNvPr id="37" name="ZoneTexte 36"/>
          <p:cNvSpPr txBox="1"/>
          <p:nvPr/>
        </p:nvSpPr>
        <p:spPr>
          <a:xfrm>
            <a:off x="1947959" y="5461413"/>
            <a:ext cx="2539753" cy="584775"/>
          </a:xfrm>
          <a:prstGeom prst="rect">
            <a:avLst/>
          </a:prstGeom>
          <a:noFill/>
          <a:ln>
            <a:solidFill>
              <a:schemeClr val="bg1"/>
            </a:solidFill>
          </a:ln>
        </p:spPr>
        <p:txBody>
          <a:bodyPr wrap="square" rtlCol="0">
            <a:spAutoFit/>
          </a:bodyPr>
          <a:lstStyle/>
          <a:p>
            <a:pPr algn="ctr"/>
            <a:r>
              <a:rPr lang="fr-FR" dirty="0"/>
              <a:t>Capteur non idéal</a:t>
            </a:r>
            <a:br>
              <a:rPr lang="fr-FR" dirty="0"/>
            </a:br>
            <a:endParaRPr lang="en-US" sz="1400" dirty="0"/>
          </a:p>
        </p:txBody>
      </p:sp>
      <p:sp>
        <p:nvSpPr>
          <p:cNvPr id="38" name="Éclair 37"/>
          <p:cNvSpPr/>
          <p:nvPr/>
        </p:nvSpPr>
        <p:spPr>
          <a:xfrm rot="15581500">
            <a:off x="2811684" y="4357202"/>
            <a:ext cx="1195087" cy="97339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ZoneTexte 38"/>
          <p:cNvSpPr txBox="1"/>
          <p:nvPr/>
        </p:nvSpPr>
        <p:spPr>
          <a:xfrm>
            <a:off x="4493972" y="5461413"/>
            <a:ext cx="3234183" cy="584775"/>
          </a:xfrm>
          <a:prstGeom prst="rect">
            <a:avLst/>
          </a:prstGeom>
          <a:noFill/>
          <a:ln>
            <a:solidFill>
              <a:schemeClr val="bg1"/>
            </a:solidFill>
          </a:ln>
        </p:spPr>
        <p:txBody>
          <a:bodyPr wrap="square" rtlCol="0">
            <a:spAutoFit/>
          </a:bodyPr>
          <a:lstStyle/>
          <a:p>
            <a:pPr algn="ctr"/>
            <a:r>
              <a:rPr lang="fr-FR" dirty="0"/>
              <a:t>Conditionneur non idéal</a:t>
            </a:r>
            <a:br>
              <a:rPr lang="fr-FR" dirty="0"/>
            </a:br>
            <a:endParaRPr lang="en-US" sz="1400" dirty="0"/>
          </a:p>
        </p:txBody>
      </p:sp>
      <p:sp>
        <p:nvSpPr>
          <p:cNvPr id="40" name="Éclair 39"/>
          <p:cNvSpPr/>
          <p:nvPr/>
        </p:nvSpPr>
        <p:spPr>
          <a:xfrm rot="15581500">
            <a:off x="5357697" y="4357203"/>
            <a:ext cx="1195087" cy="97339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cteur droit avec flèche 40"/>
          <p:cNvCxnSpPr/>
          <p:nvPr/>
        </p:nvCxnSpPr>
        <p:spPr>
          <a:xfrm>
            <a:off x="7184645" y="3829954"/>
            <a:ext cx="8141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a:off x="7836310" y="3547765"/>
            <a:ext cx="2702193" cy="738664"/>
          </a:xfrm>
          <a:prstGeom prst="rect">
            <a:avLst/>
          </a:prstGeom>
          <a:noFill/>
          <a:ln>
            <a:solidFill>
              <a:schemeClr val="bg1"/>
            </a:solidFill>
          </a:ln>
        </p:spPr>
        <p:txBody>
          <a:bodyPr wrap="square" rtlCol="0">
            <a:spAutoFit/>
          </a:bodyPr>
          <a:lstStyle/>
          <a:p>
            <a:pPr algn="ctr"/>
            <a:r>
              <a:rPr lang="fr-FR" sz="1400" dirty="0"/>
              <a:t>Signal Image de la grandeur physique </a:t>
            </a:r>
          </a:p>
          <a:p>
            <a:pPr algn="ctr"/>
            <a:r>
              <a:rPr lang="fr-FR" sz="1400" b="1" dirty="0"/>
              <a:t>+ Bruit</a:t>
            </a:r>
            <a:endParaRPr lang="en-US" sz="1400" b="1" dirty="0"/>
          </a:p>
        </p:txBody>
      </p:sp>
      <p:sp>
        <p:nvSpPr>
          <p:cNvPr id="19" name="Rectangle à coins arrondis 18"/>
          <p:cNvSpPr/>
          <p:nvPr/>
        </p:nvSpPr>
        <p:spPr>
          <a:xfrm>
            <a:off x="210302" y="4055293"/>
            <a:ext cx="7983794" cy="1789471"/>
          </a:xfrm>
          <a:prstGeom prst="roundRect">
            <a:avLst/>
          </a:prstGeom>
          <a:noFill/>
          <a:ln w="476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ZoneTexte 19"/>
          <p:cNvSpPr txBox="1"/>
          <p:nvPr/>
        </p:nvSpPr>
        <p:spPr>
          <a:xfrm>
            <a:off x="6541009" y="5933254"/>
            <a:ext cx="1983559" cy="369332"/>
          </a:xfrm>
          <a:prstGeom prst="rect">
            <a:avLst/>
          </a:prstGeom>
          <a:solidFill>
            <a:schemeClr val="bg1"/>
          </a:solidFill>
        </p:spPr>
        <p:txBody>
          <a:bodyPr wrap="square" rtlCol="0">
            <a:spAutoFit/>
          </a:bodyPr>
          <a:lstStyle/>
          <a:p>
            <a:r>
              <a:rPr lang="fr-FR" b="1" dirty="0"/>
              <a:t>Perturbation</a:t>
            </a:r>
            <a:endParaRPr lang="en-US" b="1" dirty="0"/>
          </a:p>
        </p:txBody>
      </p:sp>
    </p:spTree>
    <p:extLst>
      <p:ext uri="{BB962C8B-B14F-4D97-AF65-F5344CB8AC3E}">
        <p14:creationId xmlns:p14="http://schemas.microsoft.com/office/powerpoint/2010/main" val="2230059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64CEE3-23A2-474D-A3AA-17AB4AD19FFE}"/>
              </a:ext>
            </a:extLst>
          </p:cNvPr>
          <p:cNvSpPr>
            <a:spLocks noGrp="1"/>
          </p:cNvSpPr>
          <p:nvPr>
            <p:ph type="title"/>
          </p:nvPr>
        </p:nvSpPr>
        <p:spPr/>
        <p:txBody>
          <a:bodyPr/>
          <a:lstStyle/>
          <a:p>
            <a:r>
              <a:rPr lang="fr-FR" dirty="0"/>
              <a:t>Contexte</a:t>
            </a:r>
          </a:p>
        </p:txBody>
      </p:sp>
      <p:sp>
        <p:nvSpPr>
          <p:cNvPr id="3" name="Espace réservé du texte 2">
            <a:extLst>
              <a:ext uri="{FF2B5EF4-FFF2-40B4-BE49-F238E27FC236}">
                <a16:creationId xmlns:a16="http://schemas.microsoft.com/office/drawing/2014/main" id="{8558197C-46B6-4052-9E3C-606CF7BD01D9}"/>
              </a:ext>
            </a:extLst>
          </p:cNvPr>
          <p:cNvSpPr>
            <a:spLocks noGrp="1"/>
          </p:cNvSpPr>
          <p:nvPr>
            <p:ph type="body" sz="quarter" idx="10"/>
          </p:nvPr>
        </p:nvSpPr>
        <p:spPr/>
        <p:txBody>
          <a:bodyPr lIns="91440" tIns="45720" rIns="91440" bIns="45720" anchor="ctr" anchorCtr="1"/>
          <a:lstStyle/>
          <a:p>
            <a:pPr algn="ctr"/>
            <a:r>
              <a:rPr lang="fr-FR" dirty="0"/>
              <a:t>1</a:t>
            </a:r>
            <a:endParaRPr lang="fr-FR"/>
          </a:p>
        </p:txBody>
      </p:sp>
    </p:spTree>
    <p:extLst>
      <p:ext uri="{BB962C8B-B14F-4D97-AF65-F5344CB8AC3E}">
        <p14:creationId xmlns:p14="http://schemas.microsoft.com/office/powerpoint/2010/main" val="193094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20</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Critères de choix d’un capteur</a:t>
            </a:r>
            <a:endParaRPr lang="en-US" dirty="0"/>
          </a:p>
        </p:txBody>
      </p:sp>
      <p:sp>
        <p:nvSpPr>
          <p:cNvPr id="17" name="Espace réservé du texte 2"/>
          <p:cNvSpPr>
            <a:spLocks noGrp="1"/>
          </p:cNvSpPr>
          <p:nvPr>
            <p:ph type="body" sz="quarter" idx="12"/>
          </p:nvPr>
        </p:nvSpPr>
        <p:spPr>
          <a:xfrm>
            <a:off x="429148" y="1907629"/>
            <a:ext cx="9890509" cy="2988836"/>
          </a:xfrm>
        </p:spPr>
        <p:txBody>
          <a:bodyPr>
            <a:normAutofit/>
          </a:bodyPr>
          <a:lstStyle/>
          <a:p>
            <a:pPr>
              <a:buFont typeface="+mj-lt"/>
              <a:buAutoNum type="arabicPeriod"/>
            </a:pPr>
            <a:r>
              <a:rPr lang="fr-FR" b="1" dirty="0"/>
              <a:t>Performance/caractéristique du capteur</a:t>
            </a:r>
            <a:endParaRPr lang="fr-FR" dirty="0"/>
          </a:p>
          <a:p>
            <a:pPr>
              <a:buFont typeface="+mj-lt"/>
              <a:buAutoNum type="arabicPeriod"/>
            </a:pPr>
            <a:r>
              <a:rPr lang="fr-FR" b="1" dirty="0"/>
              <a:t>Contrainte lié au Projet – Système</a:t>
            </a:r>
          </a:p>
          <a:p>
            <a:pPr>
              <a:buFont typeface="+mj-lt"/>
              <a:buAutoNum type="arabicPeriod"/>
            </a:pPr>
            <a:r>
              <a:rPr lang="fr-FR" b="1" dirty="0"/>
              <a:t>Domaine d’utilisation ou plage du mesurande</a:t>
            </a:r>
          </a:p>
          <a:p>
            <a:endParaRPr lang="fr-FR" b="1" dirty="0"/>
          </a:p>
          <a:p>
            <a:endParaRPr lang="fr-FR" dirty="0"/>
          </a:p>
          <a:p>
            <a:pPr lvl="3"/>
            <a:endParaRPr lang="fr-FR" dirty="0"/>
          </a:p>
          <a:p>
            <a:endParaRPr lang="fr-FR" dirty="0"/>
          </a:p>
          <a:p>
            <a:endParaRPr lang="fr-FR" dirty="0"/>
          </a:p>
          <a:p>
            <a:endParaRPr lang="fr-FR" baseline="-25000" dirty="0"/>
          </a:p>
        </p:txBody>
      </p:sp>
    </p:spTree>
    <p:extLst>
      <p:ext uri="{BB962C8B-B14F-4D97-AF65-F5344CB8AC3E}">
        <p14:creationId xmlns:p14="http://schemas.microsoft.com/office/powerpoint/2010/main" val="456103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21</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pPr marL="342900" indent="-342900">
              <a:buFont typeface="+mj-lt"/>
              <a:buAutoNum type="arabicPeriod"/>
            </a:pPr>
            <a:r>
              <a:rPr lang="fr-FR" dirty="0"/>
              <a:t>Performance / Caractéristique du capteur</a:t>
            </a:r>
            <a:endParaRPr lang="en-US" dirty="0"/>
          </a:p>
        </p:txBody>
      </p:sp>
      <p:sp>
        <p:nvSpPr>
          <p:cNvPr id="17" name="Espace réservé du texte 2"/>
          <p:cNvSpPr>
            <a:spLocks noGrp="1"/>
          </p:cNvSpPr>
          <p:nvPr>
            <p:ph type="body" sz="quarter" idx="12"/>
          </p:nvPr>
        </p:nvSpPr>
        <p:spPr>
          <a:xfrm>
            <a:off x="429148" y="1907629"/>
            <a:ext cx="9890509" cy="2988836"/>
          </a:xfrm>
        </p:spPr>
        <p:txBody>
          <a:bodyPr>
            <a:normAutofit/>
          </a:bodyPr>
          <a:lstStyle/>
          <a:p>
            <a:r>
              <a:rPr lang="fr-FR" b="1" dirty="0"/>
              <a:t>Statique:  Mesure vs </a:t>
            </a:r>
            <a:r>
              <a:rPr lang="fr-FR" b="1" dirty="0" err="1"/>
              <a:t>Mesurande</a:t>
            </a:r>
            <a:endParaRPr lang="fr-FR" b="1" dirty="0"/>
          </a:p>
          <a:p>
            <a:endParaRPr lang="fr-FR" b="1" dirty="0"/>
          </a:p>
          <a:p>
            <a:endParaRPr lang="fr-FR" b="1" dirty="0"/>
          </a:p>
          <a:p>
            <a:r>
              <a:rPr lang="fr-FR" b="1" dirty="0"/>
              <a:t>Dynamique : Mesure(t) vs </a:t>
            </a:r>
            <a:r>
              <a:rPr lang="fr-FR" b="1" dirty="0" err="1"/>
              <a:t>Mesurande</a:t>
            </a:r>
            <a:r>
              <a:rPr lang="fr-FR" b="1" dirty="0"/>
              <a:t>(t)</a:t>
            </a:r>
          </a:p>
          <a:p>
            <a:endParaRPr lang="fr-FR" dirty="0"/>
          </a:p>
          <a:p>
            <a:pPr lvl="3"/>
            <a:endParaRPr lang="fr-FR" dirty="0"/>
          </a:p>
          <a:p>
            <a:endParaRPr lang="fr-FR" dirty="0"/>
          </a:p>
          <a:p>
            <a:endParaRPr lang="fr-FR" dirty="0"/>
          </a:p>
          <a:p>
            <a:endParaRPr lang="fr-FR" baseline="-25000" dirty="0"/>
          </a:p>
        </p:txBody>
      </p:sp>
      <p:pic>
        <p:nvPicPr>
          <p:cNvPr id="2050" name="Picture 2" descr="Datasheet TSSP930 Vishay - Vista previa y descarg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1586" y="1430103"/>
            <a:ext cx="3734008" cy="4832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682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22</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2. Contraintes liés au projet</a:t>
            </a:r>
            <a:endParaRPr lang="en-US" dirty="0"/>
          </a:p>
        </p:txBody>
      </p:sp>
      <p:sp>
        <p:nvSpPr>
          <p:cNvPr id="17" name="Espace réservé du texte 2"/>
          <p:cNvSpPr>
            <a:spLocks noGrp="1"/>
          </p:cNvSpPr>
          <p:nvPr>
            <p:ph type="body" sz="quarter" idx="12"/>
          </p:nvPr>
        </p:nvSpPr>
        <p:spPr>
          <a:xfrm>
            <a:off x="429148" y="1907629"/>
            <a:ext cx="9890509" cy="2988836"/>
          </a:xfrm>
        </p:spPr>
        <p:txBody>
          <a:bodyPr>
            <a:normAutofit/>
          </a:bodyPr>
          <a:lstStyle/>
          <a:p>
            <a:pPr marL="0" indent="0">
              <a:buNone/>
            </a:pPr>
            <a:r>
              <a:rPr lang="fr-FR" b="1" dirty="0"/>
              <a:t>Contraintes non liées au mesurande</a:t>
            </a:r>
          </a:p>
          <a:p>
            <a:r>
              <a:rPr lang="fr-FR" b="1" dirty="0"/>
              <a:t>Coût</a:t>
            </a:r>
          </a:p>
          <a:p>
            <a:r>
              <a:rPr lang="fr-FR" b="1" dirty="0"/>
              <a:t>Fiabilité</a:t>
            </a:r>
          </a:p>
          <a:p>
            <a:r>
              <a:rPr lang="fr-FR" b="1" dirty="0"/>
              <a:t>Mis en œuvre</a:t>
            </a:r>
          </a:p>
          <a:p>
            <a:r>
              <a:rPr lang="fr-FR" b="1" dirty="0"/>
              <a:t>Consommation</a:t>
            </a:r>
          </a:p>
          <a:p>
            <a:r>
              <a:rPr lang="fr-FR" b="1" dirty="0"/>
              <a:t>C.E.M</a:t>
            </a:r>
          </a:p>
          <a:p>
            <a:r>
              <a:rPr lang="fr-FR" b="1" dirty="0"/>
              <a:t>Disponibilité</a:t>
            </a:r>
          </a:p>
          <a:p>
            <a:r>
              <a:rPr lang="fr-FR" b="1" dirty="0"/>
              <a:t>…</a:t>
            </a:r>
            <a:endParaRPr lang="fr-FR" dirty="0"/>
          </a:p>
          <a:p>
            <a:pPr lvl="3"/>
            <a:endParaRPr lang="fr-FR" dirty="0"/>
          </a:p>
          <a:p>
            <a:endParaRPr lang="fr-FR" dirty="0"/>
          </a:p>
          <a:p>
            <a:endParaRPr lang="fr-FR" dirty="0"/>
          </a:p>
          <a:p>
            <a:endParaRPr lang="fr-FR" baseline="-25000" dirty="0"/>
          </a:p>
        </p:txBody>
      </p:sp>
    </p:spTree>
    <p:extLst>
      <p:ext uri="{BB962C8B-B14F-4D97-AF65-F5344CB8AC3E}">
        <p14:creationId xmlns:p14="http://schemas.microsoft.com/office/powerpoint/2010/main" val="3261290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23</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3. Domaine d’utilisation</a:t>
            </a:r>
            <a:endParaRPr lang="en-US" dirty="0"/>
          </a:p>
        </p:txBody>
      </p:sp>
      <p:sp>
        <p:nvSpPr>
          <p:cNvPr id="17" name="Espace réservé du texte 2"/>
          <p:cNvSpPr>
            <a:spLocks noGrp="1"/>
          </p:cNvSpPr>
          <p:nvPr>
            <p:ph type="body" sz="quarter" idx="12"/>
          </p:nvPr>
        </p:nvSpPr>
        <p:spPr>
          <a:xfrm>
            <a:off x="429148" y="1907629"/>
            <a:ext cx="9890509" cy="2988836"/>
          </a:xfrm>
        </p:spPr>
        <p:txBody>
          <a:bodyPr>
            <a:normAutofit/>
          </a:bodyPr>
          <a:lstStyle/>
          <a:p>
            <a:r>
              <a:rPr lang="fr-FR" b="1" dirty="0"/>
              <a:t>Utilisation nominale</a:t>
            </a:r>
          </a:p>
          <a:p>
            <a:pPr lvl="1"/>
            <a:r>
              <a:rPr lang="fr-FR" dirty="0"/>
              <a:t>Le capteur est utilisé dans l’étendue de </a:t>
            </a:r>
            <a:r>
              <a:rPr lang="fr-FR" dirty="0" err="1"/>
              <a:t>mesurande</a:t>
            </a:r>
            <a:r>
              <a:rPr lang="fr-FR" dirty="0"/>
              <a:t> spécifié par le constructeur. La mesure sera correcte</a:t>
            </a:r>
          </a:p>
          <a:p>
            <a:pPr lvl="1"/>
            <a:endParaRPr lang="fr-FR" b="1" dirty="0"/>
          </a:p>
          <a:p>
            <a:pPr marL="400050" indent="-285750"/>
            <a:r>
              <a:rPr lang="fr-FR" b="1" dirty="0"/>
              <a:t>Capteur soumis </a:t>
            </a:r>
            <a:r>
              <a:rPr lang="fr-FR" b="1" u="sng" dirty="0"/>
              <a:t>ponctuellement</a:t>
            </a:r>
            <a:r>
              <a:rPr lang="fr-FR" b="1" dirty="0"/>
              <a:t> à des mesurandes au-delà du nominale. </a:t>
            </a:r>
          </a:p>
          <a:p>
            <a:pPr marL="742950" lvl="1" indent="-285750"/>
            <a:r>
              <a:rPr lang="fr-FR" dirty="0"/>
              <a:t>Au retour dans la plage nominale, la mesure est toujours correcte</a:t>
            </a:r>
          </a:p>
          <a:p>
            <a:pPr marL="400050" indent="-285750"/>
            <a:endParaRPr lang="fr-FR" b="1" dirty="0"/>
          </a:p>
          <a:p>
            <a:pPr marL="400050" indent="-285750"/>
            <a:r>
              <a:rPr lang="fr-FR" b="1" dirty="0"/>
              <a:t>Capteur soumis à des mesurandes qui entraine une mesure erronée après retour dans la zone nominale.</a:t>
            </a:r>
          </a:p>
          <a:p>
            <a:pPr marL="742950" lvl="1" indent="-285750"/>
            <a:r>
              <a:rPr lang="fr-FR" dirty="0"/>
              <a:t>Le capteur doit être réétalonné</a:t>
            </a:r>
          </a:p>
          <a:p>
            <a:endParaRPr lang="fr-FR" dirty="0"/>
          </a:p>
          <a:p>
            <a:endParaRPr lang="fr-FR" dirty="0"/>
          </a:p>
          <a:p>
            <a:endParaRPr lang="fr-FR" baseline="-25000" dirty="0"/>
          </a:p>
        </p:txBody>
      </p:sp>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5150" y="5095775"/>
            <a:ext cx="591398" cy="591398"/>
          </a:xfrm>
          <a:prstGeom prst="rect">
            <a:avLst/>
          </a:prstGeom>
        </p:spPr>
      </p:pic>
      <p:sp>
        <p:nvSpPr>
          <p:cNvPr id="8" name="Espace réservé du texte 2"/>
          <p:cNvSpPr txBox="1">
            <a:spLocks/>
          </p:cNvSpPr>
          <p:nvPr/>
        </p:nvSpPr>
        <p:spPr>
          <a:xfrm>
            <a:off x="2134973" y="4975217"/>
            <a:ext cx="8434704" cy="1006628"/>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dirty="0"/>
          </a:p>
          <a:p>
            <a:pPr marL="0" indent="0">
              <a:buNone/>
            </a:pPr>
            <a:r>
              <a:rPr lang="fr-FR" dirty="0"/>
              <a:t>Le capteur est aussi spécifié pour fonctionner de façon nominale dans certaines conditions hors </a:t>
            </a:r>
            <a:r>
              <a:rPr lang="fr-FR" dirty="0" err="1"/>
              <a:t>mesurande</a:t>
            </a:r>
            <a:r>
              <a:rPr lang="fr-FR" dirty="0"/>
              <a:t> (CEM, Température, Alimentation…)</a:t>
            </a:r>
          </a:p>
          <a:p>
            <a:endParaRPr lang="fr-FR" baseline="-25000" dirty="0"/>
          </a:p>
        </p:txBody>
      </p:sp>
    </p:spTree>
    <p:extLst>
      <p:ext uri="{BB962C8B-B14F-4D97-AF65-F5344CB8AC3E}">
        <p14:creationId xmlns:p14="http://schemas.microsoft.com/office/powerpoint/2010/main" val="3918117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24</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Domaine d’utilisation d’un capteur</a:t>
            </a:r>
            <a:endParaRPr lang="en-US" dirty="0"/>
          </a:p>
        </p:txBody>
      </p:sp>
      <p:sp>
        <p:nvSpPr>
          <p:cNvPr id="17" name="Espace réservé du texte 2"/>
          <p:cNvSpPr>
            <a:spLocks noGrp="1"/>
          </p:cNvSpPr>
          <p:nvPr>
            <p:ph type="body" sz="quarter" idx="12"/>
          </p:nvPr>
        </p:nvSpPr>
        <p:spPr>
          <a:xfrm>
            <a:off x="429148" y="1907629"/>
            <a:ext cx="9890509" cy="2988836"/>
          </a:xfrm>
        </p:spPr>
        <p:txBody>
          <a:bodyPr>
            <a:normAutofit/>
          </a:bodyPr>
          <a:lstStyle/>
          <a:p>
            <a:r>
              <a:rPr lang="fr-FR" b="1" dirty="0"/>
              <a:t>Exemple de capteur de couple</a:t>
            </a:r>
            <a:endParaRPr lang="fr-FR" dirty="0"/>
          </a:p>
          <a:p>
            <a:endParaRPr lang="fr-FR" dirty="0"/>
          </a:p>
          <a:p>
            <a:endParaRPr lang="fr-FR" baseline="-25000" dirty="0"/>
          </a:p>
        </p:txBody>
      </p:sp>
      <p:pic>
        <p:nvPicPr>
          <p:cNvPr id="10" name="Picture 2" descr="https://www.hbm.com/fileadmin/_processed_/7/a/csm_s1022_load-limits_ce71b3b5a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588" y="2493093"/>
            <a:ext cx="47625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791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25</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Caractériser le capteur (Marketing vs réalité)</a:t>
            </a:r>
            <a:endParaRPr lang="en-US" dirty="0"/>
          </a:p>
        </p:txBody>
      </p:sp>
      <p:sp>
        <p:nvSpPr>
          <p:cNvPr id="17" name="Espace réservé du texte 2"/>
          <p:cNvSpPr>
            <a:spLocks noGrp="1"/>
          </p:cNvSpPr>
          <p:nvPr>
            <p:ph type="body" sz="quarter" idx="12"/>
          </p:nvPr>
        </p:nvSpPr>
        <p:spPr>
          <a:xfrm>
            <a:off x="429148" y="1907628"/>
            <a:ext cx="10455162" cy="4031055"/>
          </a:xfrm>
        </p:spPr>
        <p:txBody>
          <a:bodyPr>
            <a:normAutofit/>
          </a:bodyPr>
          <a:lstStyle/>
          <a:p>
            <a:r>
              <a:rPr lang="fr-FR" dirty="0"/>
              <a:t>On peut considérer le capteur comme un système à part entière dont on va vérifier les caractéristiques statiques. </a:t>
            </a:r>
          </a:p>
          <a:p>
            <a:r>
              <a:rPr lang="fr-FR" dirty="0"/>
              <a:t>La terminologie utilisé pour caractériser un capteur est normée (JCGM 200)</a:t>
            </a:r>
          </a:p>
          <a:p>
            <a:r>
              <a:rPr lang="fr-FR" dirty="0"/>
              <a:t>Procédure en statique:</a:t>
            </a:r>
          </a:p>
          <a:p>
            <a:endParaRPr lang="fr-FR" dirty="0"/>
          </a:p>
          <a:p>
            <a:endParaRPr lang="fr-FR" dirty="0"/>
          </a:p>
          <a:p>
            <a:pPr marL="800100" lvl="1" indent="-342900">
              <a:buFont typeface="+mj-lt"/>
              <a:buAutoNum type="arabicPeriod"/>
            </a:pPr>
            <a:r>
              <a:rPr lang="fr-FR" dirty="0"/>
              <a:t>Fixer une valeur de mesurande</a:t>
            </a:r>
          </a:p>
          <a:p>
            <a:pPr marL="800100" lvl="1" indent="-342900">
              <a:buFont typeface="+mj-lt"/>
              <a:buAutoNum type="arabicPeriod"/>
            </a:pPr>
            <a:r>
              <a:rPr lang="fr-FR" dirty="0"/>
              <a:t>Attendre la stabilité de la mesure</a:t>
            </a:r>
          </a:p>
          <a:p>
            <a:pPr marL="800100" lvl="1" indent="-342900">
              <a:buFont typeface="+mj-lt"/>
              <a:buAutoNum type="arabicPeriod"/>
            </a:pPr>
            <a:r>
              <a:rPr lang="fr-FR" dirty="0"/>
              <a:t>Relever la mesure et la comparer</a:t>
            </a:r>
          </a:p>
          <a:p>
            <a:pPr marL="457200" lvl="1" indent="0">
              <a:buNone/>
            </a:pPr>
            <a:r>
              <a:rPr lang="fr-FR" dirty="0"/>
              <a:t>	à celle d’un appareil référence </a:t>
            </a:r>
          </a:p>
          <a:p>
            <a:pPr marL="457200" lvl="1" indent="0">
              <a:buNone/>
            </a:pPr>
            <a:r>
              <a:rPr lang="fr-FR" dirty="0"/>
              <a:t>	(valeur vraie)</a:t>
            </a:r>
          </a:p>
        </p:txBody>
      </p:sp>
      <p:sp>
        <p:nvSpPr>
          <p:cNvPr id="3" name="ZoneTexte 2"/>
          <p:cNvSpPr txBox="1"/>
          <p:nvPr/>
        </p:nvSpPr>
        <p:spPr>
          <a:xfrm>
            <a:off x="6058616" y="4178794"/>
            <a:ext cx="4605526" cy="369332"/>
          </a:xfrm>
          <a:prstGeom prst="rect">
            <a:avLst/>
          </a:prstGeom>
          <a:noFill/>
        </p:spPr>
        <p:txBody>
          <a:bodyPr wrap="square" rtlCol="0">
            <a:spAutoFit/>
          </a:bodyPr>
          <a:lstStyle/>
          <a:p>
            <a:r>
              <a:rPr lang="fr-FR" dirty="0"/>
              <a:t>A répéter afin de mesurer la dispersion</a:t>
            </a:r>
            <a:endParaRPr lang="en-US" dirty="0"/>
          </a:p>
        </p:txBody>
      </p:sp>
      <p:sp>
        <p:nvSpPr>
          <p:cNvPr id="8" name="Flèche courbée vers le haut 7"/>
          <p:cNvSpPr/>
          <p:nvPr/>
        </p:nvSpPr>
        <p:spPr>
          <a:xfrm rot="16200000">
            <a:off x="4737325" y="3603103"/>
            <a:ext cx="1274156" cy="134381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19330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26</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Caractériser le capteur: Erreur</a:t>
            </a:r>
            <a:endParaRPr lang="en-US" dirty="0"/>
          </a:p>
        </p:txBody>
      </p:sp>
      <mc:AlternateContent xmlns:mc="http://schemas.openxmlformats.org/markup-compatibility/2006" xmlns:a14="http://schemas.microsoft.com/office/drawing/2010/main">
        <mc:Choice Requires="a14">
          <p:sp>
            <p:nvSpPr>
              <p:cNvPr id="17" name="Espace réservé du texte 2"/>
              <p:cNvSpPr>
                <a:spLocks noGrp="1"/>
              </p:cNvSpPr>
              <p:nvPr>
                <p:ph type="body" sz="quarter" idx="12"/>
              </p:nvPr>
            </p:nvSpPr>
            <p:spPr>
              <a:xfrm>
                <a:off x="429148" y="1907628"/>
                <a:ext cx="9890509" cy="4031055"/>
              </a:xfrm>
            </p:spPr>
            <p:txBody>
              <a:bodyPr>
                <a:normAutofit/>
              </a:bodyPr>
              <a:lstStyle/>
              <a:p>
                <a:r>
                  <a:rPr lang="fr-FR" sz="1800" i="1" dirty="0">
                    <a:latin typeface="Cambria Math" panose="02040503050406030204" pitchFamily="18" charset="0"/>
                  </a:rPr>
                  <a:t>Exactititude</a:t>
                </a:r>
                <a:r>
                  <a:rPr lang="fr-FR" sz="1800" dirty="0"/>
                  <a:t> / </a:t>
                </a:r>
                <a14:m>
                  <m:oMath xmlns:m="http://schemas.openxmlformats.org/officeDocument/2006/math">
                    <m:r>
                      <a:rPr lang="fr-FR" sz="1800" i="1" dirty="0" smtClean="0">
                        <a:latin typeface="Cambria Math" panose="02040503050406030204" pitchFamily="18" charset="0"/>
                      </a:rPr>
                      <m:t>𝐸𝑟𝑟𝑒𝑢𝑟</m:t>
                    </m:r>
                    <m:r>
                      <a:rPr lang="fr-FR" sz="1800" i="1" dirty="0" smtClean="0">
                        <a:latin typeface="Cambria Math" panose="02040503050406030204" pitchFamily="18" charset="0"/>
                      </a:rPr>
                      <m:t> </m:t>
                    </m:r>
                    <m:r>
                      <a:rPr lang="fr-FR" sz="1800" b="0" i="1" dirty="0" smtClean="0">
                        <a:latin typeface="Cambria Math" panose="02040503050406030204" pitchFamily="18" charset="0"/>
                      </a:rPr>
                      <m:t>𝐴𝑏𝑠𝑜𝑙𝑢𝑒</m:t>
                    </m:r>
                    <m:r>
                      <a:rPr lang="fr-FR" sz="1800" b="0" i="1" dirty="0" smtClean="0">
                        <a:latin typeface="Cambria Math" panose="02040503050406030204" pitchFamily="18" charset="0"/>
                      </a:rPr>
                      <m:t> =</m:t>
                    </m:r>
                    <m:d>
                      <m:dPr>
                        <m:begChr m:val="|"/>
                        <m:endChr m:val="|"/>
                        <m:ctrlPr>
                          <a:rPr lang="fr-FR" sz="1800" b="0" i="1" dirty="0" smtClean="0">
                            <a:latin typeface="Cambria Math" panose="02040503050406030204" pitchFamily="18" charset="0"/>
                            <a:ea typeface="Cambria Math" panose="02040503050406030204" pitchFamily="18" charset="0"/>
                          </a:rPr>
                        </m:ctrlPr>
                      </m:dPr>
                      <m:e>
                        <m:r>
                          <a:rPr lang="fr-FR" sz="1800" b="0" i="1" dirty="0" smtClean="0">
                            <a:latin typeface="Cambria Math" panose="02040503050406030204" pitchFamily="18" charset="0"/>
                            <a:ea typeface="Cambria Math" panose="02040503050406030204" pitchFamily="18" charset="0"/>
                          </a:rPr>
                          <m:t> </m:t>
                        </m:r>
                        <m:r>
                          <a:rPr lang="fr-FR" sz="1800" b="0" i="1" dirty="0" smtClean="0">
                            <a:latin typeface="Cambria Math" panose="02040503050406030204" pitchFamily="18" charset="0"/>
                            <a:ea typeface="Cambria Math" panose="02040503050406030204" pitchFamily="18" charset="0"/>
                          </a:rPr>
                          <m:t>𝑀𝑒𝑠𝑢𝑟𝑒</m:t>
                        </m:r>
                        <m:r>
                          <a:rPr lang="fr-FR" sz="1800" b="0" i="1" dirty="0" smtClean="0">
                            <a:latin typeface="Cambria Math" panose="02040503050406030204" pitchFamily="18" charset="0"/>
                            <a:ea typeface="Cambria Math" panose="02040503050406030204" pitchFamily="18" charset="0"/>
                          </a:rPr>
                          <m:t> −</m:t>
                        </m:r>
                        <m:r>
                          <a:rPr lang="fr-FR" sz="1800" b="0" i="1" dirty="0" smtClean="0">
                            <a:latin typeface="Cambria Math" panose="02040503050406030204" pitchFamily="18" charset="0"/>
                            <a:ea typeface="Cambria Math" panose="02040503050406030204" pitchFamily="18" charset="0"/>
                          </a:rPr>
                          <m:t>𝑀𝑒𝑠𝑢𝑟𝑒</m:t>
                        </m:r>
                        <m:r>
                          <a:rPr lang="fr-FR" sz="1800" b="0" i="1" dirty="0" smtClean="0">
                            <a:latin typeface="Cambria Math" panose="02040503050406030204" pitchFamily="18" charset="0"/>
                            <a:ea typeface="Cambria Math" panose="02040503050406030204" pitchFamily="18" charset="0"/>
                          </a:rPr>
                          <m:t> </m:t>
                        </m:r>
                        <m:r>
                          <a:rPr lang="fr-FR" sz="1800" b="0" i="1" dirty="0" smtClean="0">
                            <a:latin typeface="Cambria Math" panose="02040503050406030204" pitchFamily="18" charset="0"/>
                            <a:ea typeface="Cambria Math" panose="02040503050406030204" pitchFamily="18" charset="0"/>
                          </a:rPr>
                          <m:t>𝑅𝑒𝑓</m:t>
                        </m:r>
                        <m:r>
                          <a:rPr lang="fr-FR" sz="1800" b="0" i="1" dirty="0" smtClean="0">
                            <a:latin typeface="Cambria Math" panose="02040503050406030204" pitchFamily="18" charset="0"/>
                            <a:ea typeface="Cambria Math" panose="02040503050406030204" pitchFamily="18" charset="0"/>
                          </a:rPr>
                          <m:t> </m:t>
                        </m:r>
                      </m:e>
                    </m:d>
                  </m:oMath>
                </a14:m>
                <a:endParaRPr lang="fr-FR" sz="1800" b="0" dirty="0">
                  <a:ea typeface="Cambria Math" panose="02040503050406030204" pitchFamily="18" charset="0"/>
                </a:endParaRPr>
              </a:p>
              <a:p>
                <a:pPr lvl="1"/>
                <a:r>
                  <a:rPr lang="fr-FR" b="0" dirty="0">
                    <a:ea typeface="Cambria Math" panose="02040503050406030204" pitchFamily="18" charset="0"/>
                  </a:rPr>
                  <a:t>Exprimée dans l’unité de mesure </a:t>
                </a:r>
              </a:p>
              <a:p>
                <a:pPr marL="0" indent="0">
                  <a:buNone/>
                </a:pPr>
                <a:endParaRPr lang="fr-FR" dirty="0"/>
              </a:p>
              <a:p>
                <a14:m>
                  <m:oMath xmlns:m="http://schemas.openxmlformats.org/officeDocument/2006/math">
                    <m:r>
                      <a:rPr lang="fr-FR" sz="1800" b="0" i="1" smtClean="0">
                        <a:latin typeface="Cambria Math" panose="02040503050406030204" pitchFamily="18" charset="0"/>
                        <a:ea typeface="Cambria Math" panose="02040503050406030204" pitchFamily="18" charset="0"/>
                      </a:rPr>
                      <m:t>𝐸𝑟𝑟𝑒𝑢𝑟</m:t>
                    </m:r>
                    <m:r>
                      <a:rPr lang="fr-FR" sz="1800" b="0" i="1" smtClean="0">
                        <a:latin typeface="Cambria Math" panose="02040503050406030204" pitchFamily="18" charset="0"/>
                        <a:ea typeface="Cambria Math" panose="02040503050406030204" pitchFamily="18" charset="0"/>
                      </a:rPr>
                      <m:t> </m:t>
                    </m:r>
                    <m:r>
                      <a:rPr lang="fr-FR" sz="1800" b="0" i="1" smtClean="0">
                        <a:latin typeface="Cambria Math" panose="02040503050406030204" pitchFamily="18" charset="0"/>
                        <a:ea typeface="Cambria Math" panose="02040503050406030204" pitchFamily="18" charset="0"/>
                      </a:rPr>
                      <m:t>𝑅𝑒𝑙𝑎𝑡𝑖𝑣𝑒</m:t>
                    </m:r>
                    <m:r>
                      <a:rPr lang="fr-FR" sz="1800" i="1" smtClean="0">
                        <a:latin typeface="Cambria Math" panose="02040503050406030204" pitchFamily="18" charset="0"/>
                        <a:ea typeface="Cambria Math" panose="02040503050406030204" pitchFamily="18" charset="0"/>
                      </a:rPr>
                      <m:t>=</m:t>
                    </m:r>
                    <m:f>
                      <m:fPr>
                        <m:ctrlPr>
                          <a:rPr lang="fr-FR" sz="1800" i="1" smtClean="0">
                            <a:latin typeface="Cambria Math" panose="02040503050406030204" pitchFamily="18" charset="0"/>
                          </a:rPr>
                        </m:ctrlPr>
                      </m:fPr>
                      <m:num>
                        <m:r>
                          <a:rPr lang="fr-FR" sz="1800" b="0" i="1" smtClean="0">
                            <a:latin typeface="Cambria Math" panose="02040503050406030204" pitchFamily="18" charset="0"/>
                          </a:rPr>
                          <m:t>(</m:t>
                        </m:r>
                        <m:r>
                          <a:rPr lang="fr-FR" sz="1800" b="0" i="1" smtClean="0">
                            <a:latin typeface="Cambria Math" panose="02040503050406030204" pitchFamily="18" charset="0"/>
                          </a:rPr>
                          <m:t>𝑀𝑒𝑠𝑢𝑟𝑒</m:t>
                        </m:r>
                        <m:r>
                          <a:rPr lang="fr-FR" sz="1800" b="0" i="1" smtClean="0">
                            <a:latin typeface="Cambria Math" panose="02040503050406030204" pitchFamily="18" charset="0"/>
                          </a:rPr>
                          <m:t> −</m:t>
                        </m:r>
                        <m:r>
                          <a:rPr lang="fr-FR" sz="1800" b="0" i="1" smtClean="0">
                            <a:latin typeface="Cambria Math" panose="02040503050406030204" pitchFamily="18" charset="0"/>
                          </a:rPr>
                          <m:t>𝑀𝑒𝑠𝑢𝑟𝑒</m:t>
                        </m:r>
                        <m:r>
                          <a:rPr lang="fr-FR" sz="1800" b="0" i="1" smtClean="0">
                            <a:latin typeface="Cambria Math" panose="02040503050406030204" pitchFamily="18" charset="0"/>
                          </a:rPr>
                          <m:t> </m:t>
                        </m:r>
                        <m:r>
                          <a:rPr lang="fr-FR" sz="1800" b="0" i="1" smtClean="0">
                            <a:latin typeface="Cambria Math" panose="02040503050406030204" pitchFamily="18" charset="0"/>
                          </a:rPr>
                          <m:t>𝑅𝑒𝑓</m:t>
                        </m:r>
                        <m:r>
                          <a:rPr lang="fr-FR" sz="1800" b="0" i="1" smtClean="0">
                            <a:latin typeface="Cambria Math" panose="02040503050406030204" pitchFamily="18" charset="0"/>
                          </a:rPr>
                          <m:t>)</m:t>
                        </m:r>
                      </m:num>
                      <m:den>
                        <m:r>
                          <a:rPr lang="fr-FR" sz="1800" b="0" i="1" smtClean="0">
                            <a:latin typeface="Cambria Math" panose="02040503050406030204" pitchFamily="18" charset="0"/>
                          </a:rPr>
                          <m:t>𝑀𝑒𝑠𝑢𝑟𝑒</m:t>
                        </m:r>
                        <m:r>
                          <a:rPr lang="fr-FR" sz="1800" b="0" i="1" smtClean="0">
                            <a:latin typeface="Cambria Math" panose="02040503050406030204" pitchFamily="18" charset="0"/>
                          </a:rPr>
                          <m:t> </m:t>
                        </m:r>
                        <m:r>
                          <a:rPr lang="fr-FR" sz="1800" b="0" i="1" smtClean="0">
                            <a:latin typeface="Cambria Math" panose="02040503050406030204" pitchFamily="18" charset="0"/>
                          </a:rPr>
                          <m:t>𝑀𝑎𝑥</m:t>
                        </m:r>
                      </m:den>
                    </m:f>
                    <m:r>
                      <a:rPr lang="fr-FR" sz="1800" i="1">
                        <a:latin typeface="Cambria Math" panose="02040503050406030204" pitchFamily="18" charset="0"/>
                        <a:ea typeface="Cambria Math" panose="02040503050406030204" pitchFamily="18" charset="0"/>
                      </a:rPr>
                      <m:t>×</m:t>
                    </m:r>
                    <m:r>
                      <a:rPr lang="fr-FR" sz="1800" b="0" i="1" smtClean="0">
                        <a:latin typeface="Cambria Math" panose="02040503050406030204" pitchFamily="18" charset="0"/>
                        <a:ea typeface="Cambria Math" panose="02040503050406030204" pitchFamily="18" charset="0"/>
                      </a:rPr>
                      <m:t>100</m:t>
                    </m:r>
                  </m:oMath>
                </a14:m>
                <a:endParaRPr lang="fr-FR" sz="1800" dirty="0"/>
              </a:p>
              <a:p>
                <a:pPr lvl="1"/>
                <a:r>
                  <a:rPr lang="fr-FR" dirty="0"/>
                  <a:t>Exprimée en pourcentage</a:t>
                </a:r>
              </a:p>
              <a:p>
                <a:endParaRPr lang="fr-FR" dirty="0"/>
              </a:p>
              <a:p>
                <a:r>
                  <a:rPr lang="fr-FR" dirty="0"/>
                  <a:t>Reporter la série de mesures sur un histogramme</a:t>
                </a:r>
              </a:p>
              <a:p>
                <a:endParaRPr lang="fr-FR" dirty="0"/>
              </a:p>
              <a:p>
                <a:endParaRPr lang="fr-FR" dirty="0"/>
              </a:p>
              <a:p>
                <a:endParaRPr lang="fr-FR" dirty="0"/>
              </a:p>
            </p:txBody>
          </p:sp>
        </mc:Choice>
        <mc:Fallback xmlns="">
          <p:sp>
            <p:nvSpPr>
              <p:cNvPr id="17" name="Espace réservé du texte 2"/>
              <p:cNvSpPr>
                <a:spLocks noGrp="1" noRot="1" noChangeAspect="1" noMove="1" noResize="1" noEditPoints="1" noAdjustHandles="1" noChangeArrowheads="1" noChangeShapeType="1" noTextEdit="1"/>
              </p:cNvSpPr>
              <p:nvPr>
                <p:ph type="body" sz="quarter" idx="12"/>
              </p:nvPr>
            </p:nvSpPr>
            <p:spPr>
              <a:xfrm>
                <a:off x="429148" y="1907628"/>
                <a:ext cx="9890509" cy="4031055"/>
              </a:xfrm>
              <a:blipFill>
                <a:blip r:embed="rId3"/>
                <a:stretch>
                  <a:fillRect l="-493" t="-1664"/>
                </a:stretch>
              </a:blipFill>
            </p:spPr>
            <p:txBody>
              <a:bodyPr/>
              <a:lstStyle/>
              <a:p>
                <a:r>
                  <a:rPr lang="fr-FR">
                    <a:noFill/>
                  </a:rPr>
                  <a:t> </a:t>
                </a:r>
              </a:p>
            </p:txBody>
          </p:sp>
        </mc:Fallback>
      </mc:AlternateContent>
      <p:pic>
        <p:nvPicPr>
          <p:cNvPr id="7" name="Image 6"/>
          <p:cNvPicPr>
            <a:picLocks noChangeAspect="1"/>
          </p:cNvPicPr>
          <p:nvPr/>
        </p:nvPicPr>
        <p:blipFill>
          <a:blip r:embed="rId4"/>
          <a:stretch>
            <a:fillRect/>
          </a:stretch>
        </p:blipFill>
        <p:spPr>
          <a:xfrm>
            <a:off x="5601468" y="3835543"/>
            <a:ext cx="3781425" cy="2085975"/>
          </a:xfrm>
          <a:prstGeom prst="rect">
            <a:avLst/>
          </a:prstGeom>
        </p:spPr>
      </p:pic>
      <p:sp>
        <p:nvSpPr>
          <p:cNvPr id="10" name="ZoneTexte 9"/>
          <p:cNvSpPr txBox="1"/>
          <p:nvPr/>
        </p:nvSpPr>
        <p:spPr>
          <a:xfrm rot="16200000">
            <a:off x="5130787" y="3132388"/>
            <a:ext cx="1304534" cy="276999"/>
          </a:xfrm>
          <a:prstGeom prst="rect">
            <a:avLst/>
          </a:prstGeom>
          <a:noFill/>
        </p:spPr>
        <p:txBody>
          <a:bodyPr wrap="square" rtlCol="0">
            <a:spAutoFit/>
          </a:bodyPr>
          <a:lstStyle/>
          <a:p>
            <a:r>
              <a:rPr lang="fr-FR" sz="1200" dirty="0"/>
              <a:t>Nb de mesures</a:t>
            </a:r>
            <a:endParaRPr lang="en-US" sz="1200" dirty="0"/>
          </a:p>
        </p:txBody>
      </p:sp>
    </p:spTree>
    <p:extLst>
      <p:ext uri="{BB962C8B-B14F-4D97-AF65-F5344CB8AC3E}">
        <p14:creationId xmlns:p14="http://schemas.microsoft.com/office/powerpoint/2010/main" val="2599402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27</a:t>
            </a:fld>
            <a:endParaRPr lang="en-US"/>
          </a:p>
        </p:txBody>
      </p:sp>
      <p:sp>
        <p:nvSpPr>
          <p:cNvPr id="18" name="Espace réservé du texte 4"/>
          <p:cNvSpPr>
            <a:spLocks noGrp="1"/>
          </p:cNvSpPr>
          <p:nvPr>
            <p:ph type="body" sz="quarter" idx="17"/>
          </p:nvPr>
        </p:nvSpPr>
        <p:spPr>
          <a:xfrm>
            <a:off x="429148" y="1400685"/>
            <a:ext cx="8021168" cy="366706"/>
          </a:xfrm>
        </p:spPr>
        <p:txBody>
          <a:bodyPr/>
          <a:lstStyle/>
          <a:p>
            <a:r>
              <a:rPr lang="fr-FR" dirty="0"/>
              <a:t>Rappel mathématiques</a:t>
            </a:r>
            <a:endParaRPr lang="en-US" dirty="0"/>
          </a:p>
        </p:txBody>
      </p:sp>
      <p:sp>
        <p:nvSpPr>
          <p:cNvPr id="1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mc:AlternateContent xmlns:mc="http://schemas.openxmlformats.org/markup-compatibility/2006" xmlns:a14="http://schemas.microsoft.com/office/drawing/2010/main">
        <mc:Choice Requires="a14">
          <p:sp>
            <p:nvSpPr>
              <p:cNvPr id="7" name="Espace réservé du texte 2"/>
              <p:cNvSpPr txBox="1">
                <a:spLocks/>
              </p:cNvSpPr>
              <p:nvPr/>
            </p:nvSpPr>
            <p:spPr>
              <a:xfrm>
                <a:off x="581548" y="1724370"/>
                <a:ext cx="9890509" cy="5001550"/>
              </a:xfrm>
              <a:prstGeom prst="rect">
                <a:avLst/>
              </a:prstGeom>
            </p:spPr>
            <p:txBody>
              <a:bodyPr>
                <a:normAutofit lnSpcReduction="10000"/>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Moyenne </a:t>
                </a:r>
                <a14:m>
                  <m:oMath xmlns:m="http://schemas.openxmlformats.org/officeDocument/2006/math">
                    <m:acc>
                      <m:accPr>
                        <m:chr m:val="̅"/>
                        <m:ctrlPr>
                          <a:rPr lang="fr-FR" i="1" smtClean="0">
                            <a:latin typeface="Cambria Math" panose="02040503050406030204" pitchFamily="18" charset="0"/>
                          </a:rPr>
                        </m:ctrlPr>
                      </m:accPr>
                      <m:e>
                        <m:r>
                          <a:rPr lang="fr-FR" b="0" i="1" smtClean="0">
                            <a:latin typeface="Cambria Math" panose="02040503050406030204" pitchFamily="18" charset="0"/>
                          </a:rPr>
                          <m:t>𝑚</m:t>
                        </m:r>
                      </m:e>
                    </m:acc>
                  </m:oMath>
                </a14:m>
                <a:endParaRPr lang="fr-FR" dirty="0"/>
              </a:p>
              <a:p>
                <a:endParaRPr lang="fr-FR" dirty="0"/>
              </a:p>
              <a:p>
                <a:r>
                  <a:rPr lang="fr-FR" dirty="0"/>
                  <a:t>Variance</a:t>
                </a:r>
              </a:p>
              <a:p>
                <a:endParaRPr lang="fr-FR" dirty="0"/>
              </a:p>
              <a:p>
                <a:endParaRPr lang="fr-FR" b="1" dirty="0"/>
              </a:p>
              <a:p>
                <a:endParaRPr lang="fr-FR" b="1" dirty="0"/>
              </a:p>
              <a:p>
                <a:endParaRPr lang="fr-FR" b="1" dirty="0"/>
              </a:p>
              <a:p>
                <a:endParaRPr lang="fr-FR" b="1" dirty="0"/>
              </a:p>
              <a:p>
                <a:r>
                  <a:rPr lang="fr-FR" dirty="0"/>
                  <a:t>Ecart type       </a:t>
                </a:r>
                <a14:m>
                  <m:oMath xmlns:m="http://schemas.openxmlformats.org/officeDocument/2006/math">
                    <m:r>
                      <m:rPr>
                        <m:sty m:val="p"/>
                      </m:rPr>
                      <a:rPr lang="el-GR" sz="1800" b="0" i="1" smtClean="0">
                        <a:latin typeface="Cambria Math" panose="02040503050406030204" pitchFamily="18" charset="0"/>
                        <a:ea typeface="Cambria Math" panose="02040503050406030204" pitchFamily="18" charset="0"/>
                      </a:rPr>
                      <m:t>σ</m:t>
                    </m:r>
                    <m:r>
                      <a:rPr lang="fr-FR" sz="1800" b="0" i="1" smtClean="0">
                        <a:latin typeface="Cambria Math" panose="02040503050406030204" pitchFamily="18" charset="0"/>
                      </a:rPr>
                      <m:t>= </m:t>
                    </m:r>
                    <m:r>
                      <a:rPr lang="fr-FR" sz="1800" b="0" i="1" smtClean="0">
                        <a:latin typeface="Cambria Math" panose="02040503050406030204" pitchFamily="18" charset="0"/>
                        <a:ea typeface="Cambria Math" panose="02040503050406030204" pitchFamily="18" charset="0"/>
                      </a:rPr>
                      <m:t>√</m:t>
                    </m:r>
                    <m:r>
                      <a:rPr lang="fr-FR" sz="1800" b="0" i="1" smtClean="0">
                        <a:latin typeface="Cambria Math" panose="02040503050406030204" pitchFamily="18" charset="0"/>
                        <a:ea typeface="Cambria Math" panose="02040503050406030204" pitchFamily="18" charset="0"/>
                      </a:rPr>
                      <m:t>𝑉</m:t>
                    </m:r>
                  </m:oMath>
                </a14:m>
                <a:endParaRPr lang="fr-FR" sz="1800" dirty="0">
                  <a:ea typeface="Cambria Math" panose="02040503050406030204" pitchFamily="18" charset="0"/>
                </a:endParaRPr>
              </a:p>
              <a:p>
                <a:endParaRPr lang="fr-FR" sz="1900" dirty="0"/>
              </a:p>
              <a:p>
                <a:endParaRPr lang="fr-FR" b="1" dirty="0"/>
              </a:p>
              <a:p>
                <a:r>
                  <a:rPr lang="fr-FR" b="1" dirty="0"/>
                  <a:t>Fidélité</a:t>
                </a:r>
                <a:r>
                  <a:rPr lang="fr-FR" dirty="0"/>
                  <a:t> = Ecart type   </a:t>
                </a:r>
                <a14:m>
                  <m:oMath xmlns:m="http://schemas.openxmlformats.org/officeDocument/2006/math">
                    <m:r>
                      <m:rPr>
                        <m:sty m:val="p"/>
                      </m:rPr>
                      <a:rPr lang="el-GR" sz="1800" b="0" i="1" smtClean="0">
                        <a:latin typeface="Cambria Math" panose="02040503050406030204" pitchFamily="18" charset="0"/>
                        <a:ea typeface="Cambria Math" panose="02040503050406030204" pitchFamily="18" charset="0"/>
                      </a:rPr>
                      <m:t>σ</m:t>
                    </m:r>
                  </m:oMath>
                </a14:m>
                <a:endParaRPr lang="fr-FR" sz="1800" dirty="0"/>
              </a:p>
              <a:p>
                <a:pPr lvl="1"/>
                <a:r>
                  <a:rPr lang="fr-FR" dirty="0"/>
                  <a:t>Erreur aléatoire</a:t>
                </a:r>
              </a:p>
              <a:p>
                <a:endParaRPr lang="fr-FR" dirty="0"/>
              </a:p>
              <a:p>
                <a:r>
                  <a:rPr lang="fr-FR" b="1" dirty="0"/>
                  <a:t>Justesse</a:t>
                </a:r>
                <a:r>
                  <a:rPr lang="fr-FR" dirty="0"/>
                  <a:t> Biais </a:t>
                </a:r>
                <a14:m>
                  <m:oMath xmlns:m="http://schemas.openxmlformats.org/officeDocument/2006/math">
                    <m:r>
                      <a:rPr lang="fr-FR" b="1" i="1">
                        <a:latin typeface="Cambria Math" panose="02040503050406030204" pitchFamily="18" charset="0"/>
                      </a:rPr>
                      <m:t>𝑱</m:t>
                    </m:r>
                    <m:r>
                      <a:rPr lang="fr-FR" b="1" i="1">
                        <a:latin typeface="Cambria Math" panose="02040503050406030204" pitchFamily="18" charset="0"/>
                      </a:rPr>
                      <m:t>=</m:t>
                    </m:r>
                    <m:d>
                      <m:dPr>
                        <m:begChr m:val="|"/>
                        <m:endChr m:val="|"/>
                        <m:ctrlPr>
                          <a:rPr lang="fr-FR" i="1">
                            <a:latin typeface="Cambria Math" panose="02040503050406030204" pitchFamily="18" charset="0"/>
                          </a:rPr>
                        </m:ctrlPr>
                      </m:dPr>
                      <m:e>
                        <m:acc>
                          <m:accPr>
                            <m:chr m:val="̅"/>
                            <m:ctrlPr>
                              <a:rPr lang="fr-FR" i="1">
                                <a:latin typeface="Cambria Math" panose="02040503050406030204" pitchFamily="18" charset="0"/>
                              </a:rPr>
                            </m:ctrlPr>
                          </m:accPr>
                          <m:e>
                            <m:r>
                              <a:rPr lang="fr-FR">
                                <a:latin typeface="Cambria Math" panose="02040503050406030204" pitchFamily="18" charset="0"/>
                              </a:rPr>
                              <m:t>𝒎</m:t>
                            </m:r>
                          </m:e>
                        </m:acc>
                        <m:r>
                          <a:rPr lang="fr-FR">
                            <a:latin typeface="Cambria Math" panose="02040503050406030204" pitchFamily="18" charset="0"/>
                          </a:rPr>
                          <m:t>−</m:t>
                        </m:r>
                        <m:r>
                          <a:rPr lang="fr-FR">
                            <a:latin typeface="Cambria Math" panose="02040503050406030204" pitchFamily="18" charset="0"/>
                          </a:rPr>
                          <m:t>𝒎𝒓𝒆𝒇</m:t>
                        </m:r>
                      </m:e>
                    </m:d>
                  </m:oMath>
                </a14:m>
                <a:r>
                  <a:rPr lang="fr-FR" dirty="0"/>
                  <a:t> </a:t>
                </a:r>
              </a:p>
              <a:p>
                <a:pPr lvl="1"/>
                <a:r>
                  <a:rPr lang="fr-FR" dirty="0"/>
                  <a:t>Erreur systématique</a:t>
                </a:r>
              </a:p>
              <a:p>
                <a:pPr marL="457200" lvl="1"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mc:Choice>
        <mc:Fallback xmlns="">
          <p:sp>
            <p:nvSpPr>
              <p:cNvPr id="7" name="Espace réservé du texte 2"/>
              <p:cNvSpPr txBox="1">
                <a:spLocks noRot="1" noChangeAspect="1" noMove="1" noResize="1" noEditPoints="1" noAdjustHandles="1" noChangeArrowheads="1" noChangeShapeType="1" noTextEdit="1"/>
              </p:cNvSpPr>
              <p:nvPr/>
            </p:nvSpPr>
            <p:spPr>
              <a:xfrm>
                <a:off x="581548" y="1724370"/>
                <a:ext cx="9890509" cy="5001550"/>
              </a:xfrm>
              <a:prstGeom prst="rect">
                <a:avLst/>
              </a:prstGeom>
              <a:blipFill>
                <a:blip r:embed="rId3"/>
                <a:stretch>
                  <a:fillRect l="-246" t="-1098"/>
                </a:stretch>
              </a:blipFill>
            </p:spPr>
            <p:txBody>
              <a:bodyPr/>
              <a:lstStyle/>
              <a:p>
                <a:r>
                  <a:rPr lang="fr-FR">
                    <a:noFill/>
                  </a:rPr>
                  <a:t> </a:t>
                </a:r>
              </a:p>
            </p:txBody>
          </p:sp>
        </mc:Fallback>
      </mc:AlternateContent>
      <p:pic>
        <p:nvPicPr>
          <p:cNvPr id="8" name="Image 7"/>
          <p:cNvPicPr>
            <a:picLocks noChangeAspect="1"/>
          </p:cNvPicPr>
          <p:nvPr/>
        </p:nvPicPr>
        <p:blipFill>
          <a:blip r:embed="rId4"/>
          <a:stretch>
            <a:fillRect/>
          </a:stretch>
        </p:blipFill>
        <p:spPr>
          <a:xfrm>
            <a:off x="5601468" y="3835543"/>
            <a:ext cx="3781425" cy="2085975"/>
          </a:xfrm>
          <a:prstGeom prst="rect">
            <a:avLst/>
          </a:prstGeom>
        </p:spPr>
      </p:pic>
      <p:cxnSp>
        <p:nvCxnSpPr>
          <p:cNvPr id="3" name="Connecteur droit avec flèche 2"/>
          <p:cNvCxnSpPr/>
          <p:nvPr/>
        </p:nvCxnSpPr>
        <p:spPr>
          <a:xfrm flipV="1">
            <a:off x="6971070" y="2949677"/>
            <a:ext cx="0" cy="2713704"/>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rot="16200000">
            <a:off x="6102182" y="1972069"/>
            <a:ext cx="1643744" cy="369332"/>
          </a:xfrm>
          <a:prstGeom prst="rect">
            <a:avLst/>
          </a:prstGeom>
          <a:noFill/>
        </p:spPr>
        <p:txBody>
          <a:bodyPr wrap="square" rtlCol="0">
            <a:spAutoFit/>
          </a:bodyPr>
          <a:lstStyle/>
          <a:p>
            <a:r>
              <a:rPr lang="fr-FR" dirty="0"/>
              <a:t>Mesure </a:t>
            </a:r>
            <a:r>
              <a:rPr lang="fr-FR" dirty="0" err="1"/>
              <a:t>Ref</a:t>
            </a:r>
            <a:endParaRPr lang="en-US" dirty="0"/>
          </a:p>
        </p:txBody>
      </p:sp>
      <p:cxnSp>
        <p:nvCxnSpPr>
          <p:cNvPr id="13" name="Connecteur droit avec flèche 12"/>
          <p:cNvCxnSpPr/>
          <p:nvPr/>
        </p:nvCxnSpPr>
        <p:spPr>
          <a:xfrm flipV="1">
            <a:off x="7693742" y="2949677"/>
            <a:ext cx="0" cy="2713704"/>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rot="16200000">
            <a:off x="6834997" y="1962769"/>
            <a:ext cx="1643744" cy="369332"/>
          </a:xfrm>
          <a:prstGeom prst="rect">
            <a:avLst/>
          </a:prstGeom>
          <a:noFill/>
        </p:spPr>
        <p:txBody>
          <a:bodyPr wrap="square" rtlCol="0">
            <a:spAutoFit/>
          </a:bodyPr>
          <a:lstStyle/>
          <a:p>
            <a:r>
              <a:rPr lang="fr-FR" dirty="0"/>
              <a:t>Moyenne</a:t>
            </a:r>
            <a:endParaRPr lang="en-US" dirty="0"/>
          </a:p>
        </p:txBody>
      </p:sp>
      <p:cxnSp>
        <p:nvCxnSpPr>
          <p:cNvPr id="16" name="Connecteur droit avec flèche 15"/>
          <p:cNvCxnSpPr/>
          <p:nvPr/>
        </p:nvCxnSpPr>
        <p:spPr>
          <a:xfrm flipV="1">
            <a:off x="7796982" y="5035128"/>
            <a:ext cx="619432" cy="171"/>
          </a:xfrm>
          <a:prstGeom prst="straightConnector1">
            <a:avLst/>
          </a:prstGeom>
          <a:ln w="825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ZoneTexte 14"/>
              <p:cNvSpPr txBox="1"/>
              <p:nvPr/>
            </p:nvSpPr>
            <p:spPr>
              <a:xfrm>
                <a:off x="8416414" y="4388797"/>
                <a:ext cx="2650037" cy="461665"/>
              </a:xfrm>
              <a:prstGeom prst="rect">
                <a:avLst/>
              </a:prstGeom>
              <a:noFill/>
            </p:spPr>
            <p:txBody>
              <a:bodyPr wrap="square" rtlCol="0">
                <a:spAutoFit/>
              </a:bodyPr>
              <a:lstStyle/>
              <a:p>
                <a:r>
                  <a:rPr lang="fr-FR" sz="1200" dirty="0"/>
                  <a:t>Ecart Type </a:t>
                </a:r>
                <a14:m>
                  <m:oMath xmlns:m="http://schemas.openxmlformats.org/officeDocument/2006/math">
                    <m:r>
                      <a:rPr lang="fr-FR" sz="1200" b="0" i="1" smtClean="0">
                        <a:latin typeface="Cambria Math" panose="02040503050406030204" pitchFamily="18" charset="0"/>
                        <a:ea typeface="Cambria Math" panose="02040503050406030204" pitchFamily="18" charset="0"/>
                      </a:rPr>
                      <m:t>𝜎</m:t>
                    </m:r>
                  </m:oMath>
                </a14:m>
                <a:endParaRPr lang="en-US" sz="1200" dirty="0"/>
              </a:p>
              <a:p>
                <a:r>
                  <a:rPr lang="en-US" sz="1200" dirty="0" err="1"/>
                  <a:t>Fidélité</a:t>
                </a:r>
                <a:endParaRPr lang="en-US" sz="1200" dirty="0"/>
              </a:p>
            </p:txBody>
          </p:sp>
        </mc:Choice>
        <mc:Fallback xmlns="">
          <p:sp>
            <p:nvSpPr>
              <p:cNvPr id="15" name="ZoneTexte 14"/>
              <p:cNvSpPr txBox="1">
                <a:spLocks noRot="1" noChangeAspect="1" noMove="1" noResize="1" noEditPoints="1" noAdjustHandles="1" noChangeArrowheads="1" noChangeShapeType="1" noTextEdit="1"/>
              </p:cNvSpPr>
              <p:nvPr/>
            </p:nvSpPr>
            <p:spPr>
              <a:xfrm>
                <a:off x="8416414" y="4388797"/>
                <a:ext cx="2650037" cy="461665"/>
              </a:xfrm>
              <a:prstGeom prst="rect">
                <a:avLst/>
              </a:prstGeom>
              <a:blipFill>
                <a:blip r:embed="rId5"/>
                <a:stretch>
                  <a:fillRect l="-230" t="-1316" b="-9211"/>
                </a:stretch>
              </a:blipFill>
            </p:spPr>
            <p:txBody>
              <a:bodyPr/>
              <a:lstStyle/>
              <a:p>
                <a:r>
                  <a:rPr lang="fr-FR">
                    <a:noFill/>
                  </a:rPr>
                  <a:t> </a:t>
                </a:r>
              </a:p>
            </p:txBody>
          </p:sp>
        </mc:Fallback>
      </mc:AlternateContent>
      <p:sp>
        <p:nvSpPr>
          <p:cNvPr id="19" name="Forme libre 18"/>
          <p:cNvSpPr/>
          <p:nvPr/>
        </p:nvSpPr>
        <p:spPr>
          <a:xfrm>
            <a:off x="6233648" y="4232199"/>
            <a:ext cx="2713702" cy="1352524"/>
          </a:xfrm>
          <a:custGeom>
            <a:avLst/>
            <a:gdLst>
              <a:gd name="connsiteX0" fmla="*/ 0 w 3333135"/>
              <a:gd name="connsiteY0" fmla="*/ 1478626 h 1478626"/>
              <a:gd name="connsiteX1" fmla="*/ 914400 w 3333135"/>
              <a:gd name="connsiteY1" fmla="*/ 465903 h 1478626"/>
              <a:gd name="connsiteX2" fmla="*/ 1327355 w 3333135"/>
              <a:gd name="connsiteY2" fmla="*/ 131606 h 1478626"/>
              <a:gd name="connsiteX3" fmla="*/ 1651819 w 3333135"/>
              <a:gd name="connsiteY3" fmla="*/ 3787 h 1478626"/>
              <a:gd name="connsiteX4" fmla="*/ 2172929 w 3333135"/>
              <a:gd name="connsiteY4" fmla="*/ 259426 h 1478626"/>
              <a:gd name="connsiteX5" fmla="*/ 2566219 w 3333135"/>
              <a:gd name="connsiteY5" fmla="*/ 711709 h 1478626"/>
              <a:gd name="connsiteX6" fmla="*/ 2930013 w 3333135"/>
              <a:gd name="connsiteY6" fmla="*/ 1154161 h 1478626"/>
              <a:gd name="connsiteX7" fmla="*/ 3146322 w 3333135"/>
              <a:gd name="connsiteY7" fmla="*/ 1409800 h 1478626"/>
              <a:gd name="connsiteX8" fmla="*/ 3333135 w 3333135"/>
              <a:gd name="connsiteY8" fmla="*/ 1458961 h 147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135" h="1478626">
                <a:moveTo>
                  <a:pt x="0" y="1478626"/>
                </a:moveTo>
                <a:cubicBezTo>
                  <a:pt x="346587" y="1084516"/>
                  <a:pt x="693174" y="690406"/>
                  <a:pt x="914400" y="465903"/>
                </a:cubicBezTo>
                <a:cubicBezTo>
                  <a:pt x="1135626" y="241400"/>
                  <a:pt x="1204452" y="208625"/>
                  <a:pt x="1327355" y="131606"/>
                </a:cubicBezTo>
                <a:cubicBezTo>
                  <a:pt x="1450258" y="54587"/>
                  <a:pt x="1510890" y="-17516"/>
                  <a:pt x="1651819" y="3787"/>
                </a:cubicBezTo>
                <a:cubicBezTo>
                  <a:pt x="1792748" y="25090"/>
                  <a:pt x="2020529" y="141439"/>
                  <a:pt x="2172929" y="259426"/>
                </a:cubicBezTo>
                <a:cubicBezTo>
                  <a:pt x="2325329" y="377413"/>
                  <a:pt x="2440038" y="562587"/>
                  <a:pt x="2566219" y="711709"/>
                </a:cubicBezTo>
                <a:cubicBezTo>
                  <a:pt x="2692400" y="860831"/>
                  <a:pt x="2833329" y="1037812"/>
                  <a:pt x="2930013" y="1154161"/>
                </a:cubicBezTo>
                <a:cubicBezTo>
                  <a:pt x="3026697" y="1270510"/>
                  <a:pt x="3079135" y="1359000"/>
                  <a:pt x="3146322" y="1409800"/>
                </a:cubicBezTo>
                <a:cubicBezTo>
                  <a:pt x="3213509" y="1460600"/>
                  <a:pt x="3273322" y="1459780"/>
                  <a:pt x="3333135" y="1458961"/>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ZoneTexte 19"/>
              <p:cNvSpPr txBox="1"/>
              <p:nvPr/>
            </p:nvSpPr>
            <p:spPr>
              <a:xfrm>
                <a:off x="2416854" y="1517223"/>
                <a:ext cx="1799111" cy="5755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i="1" smtClean="0">
                              <a:latin typeface="Cambria Math" panose="02040503050406030204" pitchFamily="18" charset="0"/>
                            </a:rPr>
                          </m:ctrlPr>
                        </m:accPr>
                        <m:e>
                          <m:r>
                            <a:rPr lang="fr-FR" b="0" i="1" smtClean="0">
                              <a:latin typeface="Cambria Math" panose="02040503050406030204" pitchFamily="18" charset="0"/>
                            </a:rPr>
                            <m:t>𝑚</m:t>
                          </m:r>
                        </m:e>
                      </m:acc>
                      <m:r>
                        <a:rPr lang="fr-FR" b="0" i="1" smtClean="0">
                          <a:latin typeface="Cambria Math" panose="02040503050406030204" pitchFamily="18" charset="0"/>
                        </a:rPr>
                        <m:t>=</m:t>
                      </m:r>
                      <m:f>
                        <m:fPr>
                          <m:ctrlPr>
                            <a:rPr lang="fr-FR" b="0" i="1" smtClean="0">
                              <a:latin typeface="Cambria Math" panose="02040503050406030204" pitchFamily="18" charset="0"/>
                            </a:rPr>
                          </m:ctrlPr>
                        </m:fPr>
                        <m:num>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𝑖</m:t>
                              </m:r>
                              <m:r>
                                <a:rPr lang="fr-FR" b="0" i="1" smtClean="0">
                                  <a:latin typeface="Cambria Math" panose="02040503050406030204" pitchFamily="18" charset="0"/>
                                </a:rPr>
                                <m:t>=</m:t>
                              </m:r>
                              <m:r>
                                <a:rPr lang="fr-FR" b="0" i="1" smtClean="0">
                                  <a:latin typeface="Cambria Math" panose="02040503050406030204" pitchFamily="18" charset="0"/>
                                </a:rPr>
                                <m:t>𝑛</m:t>
                              </m:r>
                            </m:sup>
                            <m:e>
                              <m:r>
                                <a:rPr lang="fr-FR" b="0" i="1" smtClean="0">
                                  <a:latin typeface="Cambria Math" panose="02040503050406030204" pitchFamily="18" charset="0"/>
                                </a:rPr>
                                <m:t>𝑀𝑖</m:t>
                              </m:r>
                            </m:e>
                          </m:nary>
                        </m:num>
                        <m:den>
                          <m:r>
                            <a:rPr lang="fr-FR" b="0" i="1" smtClean="0">
                              <a:latin typeface="Cambria Math" panose="02040503050406030204" pitchFamily="18" charset="0"/>
                            </a:rPr>
                            <m:t>𝑛</m:t>
                          </m:r>
                        </m:den>
                      </m:f>
                    </m:oMath>
                  </m:oMathPara>
                </a14:m>
                <a:endParaRPr lang="en-US"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416854" y="1517223"/>
                <a:ext cx="1799111" cy="575542"/>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ZoneTexte 20"/>
              <p:cNvSpPr txBox="1"/>
              <p:nvPr/>
            </p:nvSpPr>
            <p:spPr>
              <a:xfrm>
                <a:off x="2274441" y="2251608"/>
                <a:ext cx="2719640" cy="392608"/>
              </a:xfrm>
              <a:prstGeom prst="rect">
                <a:avLst/>
              </a:prstGeom>
              <a:noFill/>
            </p:spPr>
            <p:txBody>
              <a:bodyPr wrap="square" lIns="0" tIns="0" rIns="0" bIns="0" rtlCol="0">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𝑉</m:t>
                    </m:r>
                    <m:r>
                      <a:rPr lang="fr-FR" b="0" i="1" smtClean="0">
                        <a:latin typeface="Cambria Math" panose="02040503050406030204" pitchFamily="18" charset="0"/>
                        <a:ea typeface="Cambria Math" panose="02040503050406030204" pitchFamily="18" charset="0"/>
                      </a:rPr>
                      <m:t>= </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𝑛</m:t>
                        </m:r>
                      </m:den>
                    </m:f>
                    <m:r>
                      <a:rPr lang="fr-FR" b="0" i="1" smtClean="0">
                        <a:latin typeface="Cambria Math" panose="02040503050406030204" pitchFamily="18" charset="0"/>
                        <a:ea typeface="Cambria Math" panose="02040503050406030204" pitchFamily="18" charset="0"/>
                      </a:rPr>
                      <m:t> </m:t>
                    </m:r>
                    <m:nary>
                      <m:naryPr>
                        <m:chr m:val="∑"/>
                        <m:limLoc m:val="subSup"/>
                        <m:ctrlPr>
                          <a:rPr lang="fr-FR" b="0" i="1" smtClean="0">
                            <a:latin typeface="Cambria Math" panose="02040503050406030204" pitchFamily="18" charset="0"/>
                            <a:ea typeface="Cambria Math" panose="02040503050406030204" pitchFamily="18" charset="0"/>
                          </a:rPr>
                        </m:ctrlPr>
                      </m:naryPr>
                      <m:sub>
                        <m:r>
                          <m:rPr>
                            <m:brk m:alnAt="25"/>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=1</m:t>
                        </m:r>
                      </m:sub>
                      <m:sup>
                        <m: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𝑛</m:t>
                        </m:r>
                      </m:sup>
                      <m:e>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𝑀𝑖</m:t>
                        </m:r>
                        <m:r>
                          <a:rPr lang="fr-FR" b="0" i="1" smtClean="0">
                            <a:latin typeface="Cambria Math" panose="02040503050406030204" pitchFamily="18" charset="0"/>
                            <a:ea typeface="Cambria Math" panose="02040503050406030204" pitchFamily="18" charset="0"/>
                          </a:rPr>
                          <m:t> −</m:t>
                        </m:r>
                        <m:acc>
                          <m:accPr>
                            <m:chr m:val="̅"/>
                            <m:ctrlPr>
                              <a:rPr lang="fr-FR" b="0" i="1" smtClean="0">
                                <a:latin typeface="Cambria Math" panose="02040503050406030204" pitchFamily="18" charset="0"/>
                                <a:ea typeface="Cambria Math" panose="02040503050406030204" pitchFamily="18" charset="0"/>
                              </a:rPr>
                            </m:ctrlPr>
                          </m:accPr>
                          <m:e>
                            <m:r>
                              <a:rPr lang="fr-FR" b="0" i="1" smtClean="0">
                                <a:latin typeface="Cambria Math" panose="02040503050406030204" pitchFamily="18" charset="0"/>
                                <a:ea typeface="Cambria Math" panose="02040503050406030204" pitchFamily="18" charset="0"/>
                              </a:rPr>
                              <m:t>𝑚</m:t>
                            </m:r>
                          </m:e>
                        </m:acc>
                      </m:e>
                    </m:nary>
                  </m:oMath>
                </a14:m>
                <a:r>
                  <a:rPr lang="en-US" dirty="0"/>
                  <a:t> )²</a:t>
                </a:r>
              </a:p>
            </p:txBody>
          </p:sp>
        </mc:Choice>
        <mc:Fallback xmlns="">
          <p:sp>
            <p:nvSpPr>
              <p:cNvPr id="21" name="ZoneTexte 20"/>
              <p:cNvSpPr txBox="1">
                <a:spLocks noRot="1" noChangeAspect="1" noMove="1" noResize="1" noEditPoints="1" noAdjustHandles="1" noChangeArrowheads="1" noChangeShapeType="1" noTextEdit="1"/>
              </p:cNvSpPr>
              <p:nvPr/>
            </p:nvSpPr>
            <p:spPr>
              <a:xfrm>
                <a:off x="2274441" y="2251608"/>
                <a:ext cx="2719640" cy="392608"/>
              </a:xfrm>
              <a:prstGeom prst="rect">
                <a:avLst/>
              </a:prstGeom>
              <a:blipFill>
                <a:blip r:embed="rId7"/>
                <a:stretch>
                  <a:fillRect l="-2915" t="-107692" b="-170769"/>
                </a:stretch>
              </a:blipFill>
            </p:spPr>
            <p:txBody>
              <a:bodyPr/>
              <a:lstStyle/>
              <a:p>
                <a:r>
                  <a:rPr lang="fr-FR">
                    <a:noFill/>
                  </a:rPr>
                  <a:t> </a:t>
                </a:r>
              </a:p>
            </p:txBody>
          </p:sp>
        </mc:Fallback>
      </mc:AlternateContent>
      <p:sp>
        <p:nvSpPr>
          <p:cNvPr id="23" name="ZoneTexte 22"/>
          <p:cNvSpPr txBox="1"/>
          <p:nvPr/>
        </p:nvSpPr>
        <p:spPr>
          <a:xfrm rot="16200000">
            <a:off x="5130787" y="3132388"/>
            <a:ext cx="1304534" cy="276999"/>
          </a:xfrm>
          <a:prstGeom prst="rect">
            <a:avLst/>
          </a:prstGeom>
          <a:noFill/>
        </p:spPr>
        <p:txBody>
          <a:bodyPr wrap="square" rtlCol="0">
            <a:spAutoFit/>
          </a:bodyPr>
          <a:lstStyle/>
          <a:p>
            <a:r>
              <a:rPr lang="fr-FR" sz="1200" dirty="0"/>
              <a:t>Nb de mesures</a:t>
            </a:r>
            <a:endParaRPr lang="en-US" sz="1200" dirty="0"/>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B54077AA-D3A3-47BB-8AEC-7879DE11F036}"/>
                  </a:ext>
                </a:extLst>
              </p:cNvPr>
              <p:cNvSpPr txBox="1"/>
              <p:nvPr/>
            </p:nvSpPr>
            <p:spPr>
              <a:xfrm>
                <a:off x="2274441" y="2962823"/>
                <a:ext cx="2719640" cy="392608"/>
              </a:xfrm>
              <a:prstGeom prst="rect">
                <a:avLst/>
              </a:prstGeom>
              <a:noFill/>
            </p:spPr>
            <p:txBody>
              <a:bodyPr wrap="square" lIns="0" tIns="0" rIns="0" bIns="0" rtlCol="0">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𝑉</m:t>
                    </m:r>
                    <m:r>
                      <a:rPr lang="fr-FR" b="0" i="1" smtClean="0">
                        <a:latin typeface="Cambria Math" panose="02040503050406030204" pitchFamily="18" charset="0"/>
                        <a:ea typeface="Cambria Math" panose="02040503050406030204" pitchFamily="18" charset="0"/>
                      </a:rPr>
                      <m:t>= </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𝑛</m:t>
                        </m:r>
                      </m:den>
                    </m:f>
                    <m:r>
                      <a:rPr lang="fr-FR" b="0" i="1" smtClean="0">
                        <a:latin typeface="Cambria Math" panose="02040503050406030204" pitchFamily="18" charset="0"/>
                        <a:ea typeface="Cambria Math" panose="02040503050406030204" pitchFamily="18" charset="0"/>
                      </a:rPr>
                      <m:t> </m:t>
                    </m:r>
                    <m:nary>
                      <m:naryPr>
                        <m:chr m:val="∑"/>
                        <m:limLoc m:val="subSup"/>
                        <m:ctrlPr>
                          <a:rPr lang="fr-FR" b="0" i="1" smtClean="0">
                            <a:latin typeface="Cambria Math" panose="02040503050406030204" pitchFamily="18" charset="0"/>
                            <a:ea typeface="Cambria Math" panose="02040503050406030204" pitchFamily="18" charset="0"/>
                          </a:rPr>
                        </m:ctrlPr>
                      </m:naryPr>
                      <m:sub>
                        <m:r>
                          <m:rPr>
                            <m:brk m:alnAt="25"/>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=1</m:t>
                        </m:r>
                      </m:sub>
                      <m:sup>
                        <m: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𝑛</m:t>
                        </m:r>
                      </m:sup>
                      <m:e>
                        <m:r>
                          <a:rPr lang="fr-FR" b="0" i="1" smtClean="0">
                            <a:latin typeface="Cambria Math" panose="02040503050406030204" pitchFamily="18" charset="0"/>
                            <a:ea typeface="Cambria Math" panose="02040503050406030204" pitchFamily="18" charset="0"/>
                          </a:rPr>
                          <m:t>𝑀𝑖</m:t>
                        </m:r>
                        <m:r>
                          <a:rPr lang="fr-FR" b="0" i="1" smtClean="0">
                            <a:latin typeface="Cambria Math" panose="02040503050406030204" pitchFamily="18" charset="0"/>
                            <a:ea typeface="Cambria Math" panose="02040503050406030204" pitchFamily="18" charset="0"/>
                          </a:rPr>
                          <m:t>² −(</m:t>
                        </m:r>
                        <m:acc>
                          <m:accPr>
                            <m:chr m:val="̅"/>
                            <m:ctrlPr>
                              <a:rPr lang="fr-FR" b="0" i="1" smtClean="0">
                                <a:latin typeface="Cambria Math" panose="02040503050406030204" pitchFamily="18" charset="0"/>
                                <a:ea typeface="Cambria Math" panose="02040503050406030204" pitchFamily="18" charset="0"/>
                              </a:rPr>
                            </m:ctrlPr>
                          </m:accPr>
                          <m:e>
                            <m:r>
                              <a:rPr lang="fr-FR" b="0" i="1" smtClean="0">
                                <a:latin typeface="Cambria Math" panose="02040503050406030204" pitchFamily="18" charset="0"/>
                                <a:ea typeface="Cambria Math" panose="02040503050406030204" pitchFamily="18" charset="0"/>
                              </a:rPr>
                              <m:t>𝑚</m:t>
                            </m:r>
                          </m:e>
                        </m:acc>
                        <m:r>
                          <a:rPr lang="fr-FR" b="0" i="1" smtClean="0">
                            <a:latin typeface="Cambria Math" panose="02040503050406030204" pitchFamily="18" charset="0"/>
                            <a:ea typeface="Cambria Math" panose="02040503050406030204" pitchFamily="18" charset="0"/>
                          </a:rPr>
                          <m:t>)</m:t>
                        </m:r>
                      </m:e>
                    </m:nary>
                  </m:oMath>
                </a14:m>
                <a:r>
                  <a:rPr lang="en-US" dirty="0"/>
                  <a:t> ²</a:t>
                </a:r>
              </a:p>
            </p:txBody>
          </p:sp>
        </mc:Choice>
        <mc:Fallback xmlns="">
          <p:sp>
            <p:nvSpPr>
              <p:cNvPr id="4" name="ZoneTexte 3">
                <a:extLst>
                  <a:ext uri="{FF2B5EF4-FFF2-40B4-BE49-F238E27FC236}">
                    <a16:creationId xmlns:a16="http://schemas.microsoft.com/office/drawing/2014/main" id="{B54077AA-D3A3-47BB-8AEC-7879DE11F036}"/>
                  </a:ext>
                </a:extLst>
              </p:cNvPr>
              <p:cNvSpPr txBox="1">
                <a:spLocks noRot="1" noChangeAspect="1" noMove="1" noResize="1" noEditPoints="1" noAdjustHandles="1" noChangeArrowheads="1" noChangeShapeType="1" noTextEdit="1"/>
              </p:cNvSpPr>
              <p:nvPr/>
            </p:nvSpPr>
            <p:spPr>
              <a:xfrm>
                <a:off x="2274441" y="2962823"/>
                <a:ext cx="2719640" cy="392608"/>
              </a:xfrm>
              <a:prstGeom prst="rect">
                <a:avLst/>
              </a:prstGeom>
              <a:blipFill>
                <a:blip r:embed="rId8"/>
                <a:stretch>
                  <a:fillRect l="-2915" t="-109375" b="-17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ECF00F93-D657-4550-AAC4-A65EE5EC2BA8}"/>
                  </a:ext>
                </a:extLst>
              </p:cNvPr>
              <p:cNvSpPr txBox="1"/>
              <p:nvPr/>
            </p:nvSpPr>
            <p:spPr>
              <a:xfrm>
                <a:off x="2274441" y="3639239"/>
                <a:ext cx="2719640" cy="310919"/>
              </a:xfrm>
              <a:prstGeom prst="rect">
                <a:avLst/>
              </a:prstGeom>
              <a:noFill/>
            </p:spPr>
            <p:txBody>
              <a:bodyPr wrap="square" lIns="0" tIns="0" rIns="0" bIns="0" rtlCol="0">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𝑉</m:t>
                    </m:r>
                    <m:r>
                      <a:rPr lang="fr-FR" b="0" i="1" smtClean="0">
                        <a:latin typeface="Cambria Math" panose="02040503050406030204" pitchFamily="18" charset="0"/>
                        <a:ea typeface="Cambria Math" panose="02040503050406030204" pitchFamily="18" charset="0"/>
                      </a:rPr>
                      <m:t>=</m:t>
                    </m:r>
                    <m:acc>
                      <m:accPr>
                        <m:chr m:val="̅"/>
                        <m:ctrlPr>
                          <a:rPr lang="fr-FR" b="0" i="1" smtClean="0">
                            <a:latin typeface="Cambria Math" panose="02040503050406030204" pitchFamily="18" charset="0"/>
                            <a:ea typeface="Cambria Math" panose="02040503050406030204" pitchFamily="18" charset="0"/>
                          </a:rPr>
                        </m:ctrlPr>
                      </m:accPr>
                      <m:e>
                        <m:r>
                          <a:rPr lang="fr-FR" b="0" i="1" smtClean="0">
                            <a:latin typeface="Cambria Math" panose="02040503050406030204" pitchFamily="18" charset="0"/>
                            <a:ea typeface="Cambria Math" panose="02040503050406030204" pitchFamily="18" charset="0"/>
                          </a:rPr>
                          <m:t>𝑀𝑖</m:t>
                        </m:r>
                        <m:r>
                          <a:rPr lang="fr-FR" b="0" i="1" smtClean="0">
                            <a:latin typeface="Cambria Math" panose="02040503050406030204" pitchFamily="18" charset="0"/>
                            <a:ea typeface="Cambria Math" panose="02040503050406030204" pitchFamily="18" charset="0"/>
                          </a:rPr>
                          <m:t>²</m:t>
                        </m:r>
                      </m:e>
                    </m:acc>
                    <m:r>
                      <a:rPr lang="fr-FR" i="1">
                        <a:latin typeface="Cambria Math" panose="02040503050406030204" pitchFamily="18" charset="0"/>
                        <a:ea typeface="Cambria Math" panose="02040503050406030204" pitchFamily="18" charset="0"/>
                      </a:rPr>
                      <m:t> −(</m:t>
                    </m:r>
                    <m:acc>
                      <m:accPr>
                        <m:chr m:val="̅"/>
                        <m:ctrlPr>
                          <a:rPr lang="fr-FR" i="1">
                            <a:latin typeface="Cambria Math" panose="02040503050406030204" pitchFamily="18" charset="0"/>
                            <a:ea typeface="Cambria Math" panose="02040503050406030204" pitchFamily="18" charset="0"/>
                          </a:rPr>
                        </m:ctrlPr>
                      </m:accPr>
                      <m:e>
                        <m:r>
                          <a:rPr lang="fr-FR" i="1">
                            <a:latin typeface="Cambria Math" panose="02040503050406030204" pitchFamily="18" charset="0"/>
                            <a:ea typeface="Cambria Math" panose="02040503050406030204" pitchFamily="18" charset="0"/>
                          </a:rPr>
                          <m:t>𝑚</m:t>
                        </m:r>
                      </m:e>
                    </m:acc>
                    <m:r>
                      <a:rPr lang="fr-FR" i="1">
                        <a:latin typeface="Cambria Math" panose="02040503050406030204" pitchFamily="18" charset="0"/>
                        <a:ea typeface="Cambria Math" panose="02040503050406030204" pitchFamily="18" charset="0"/>
                      </a:rPr>
                      <m:t>)</m:t>
                    </m:r>
                  </m:oMath>
                </a14:m>
                <a:r>
                  <a:rPr lang="en-US" dirty="0"/>
                  <a:t>²</a:t>
                </a:r>
              </a:p>
            </p:txBody>
          </p:sp>
        </mc:Choice>
        <mc:Fallback xmlns="">
          <p:sp>
            <p:nvSpPr>
              <p:cNvPr id="6" name="ZoneTexte 5">
                <a:extLst>
                  <a:ext uri="{FF2B5EF4-FFF2-40B4-BE49-F238E27FC236}">
                    <a16:creationId xmlns:a16="http://schemas.microsoft.com/office/drawing/2014/main" id="{ECF00F93-D657-4550-AAC4-A65EE5EC2BA8}"/>
                  </a:ext>
                </a:extLst>
              </p:cNvPr>
              <p:cNvSpPr txBox="1">
                <a:spLocks noRot="1" noChangeAspect="1" noMove="1" noResize="1" noEditPoints="1" noAdjustHandles="1" noChangeArrowheads="1" noChangeShapeType="1" noTextEdit="1"/>
              </p:cNvSpPr>
              <p:nvPr/>
            </p:nvSpPr>
            <p:spPr>
              <a:xfrm>
                <a:off x="2274441" y="3639239"/>
                <a:ext cx="2719640" cy="310919"/>
              </a:xfrm>
              <a:prstGeom prst="rect">
                <a:avLst/>
              </a:prstGeom>
              <a:blipFill>
                <a:blip r:embed="rId9"/>
                <a:stretch>
                  <a:fillRect l="-2915" t="-15686" b="-43137"/>
                </a:stretch>
              </a:blipFill>
            </p:spPr>
            <p:txBody>
              <a:bodyPr/>
              <a:lstStyle/>
              <a:p>
                <a:r>
                  <a:rPr lang="fr-FR">
                    <a:noFill/>
                  </a:rPr>
                  <a:t> </a:t>
                </a:r>
              </a:p>
            </p:txBody>
          </p:sp>
        </mc:Fallback>
      </mc:AlternateContent>
      <p:sp>
        <p:nvSpPr>
          <p:cNvPr id="30" name="Espace réservé du texte 4">
            <a:extLst>
              <a:ext uri="{FF2B5EF4-FFF2-40B4-BE49-F238E27FC236}">
                <a16:creationId xmlns:a16="http://schemas.microsoft.com/office/drawing/2014/main" id="{807A7764-968E-4C65-8F60-403F78F1F218}"/>
              </a:ext>
            </a:extLst>
          </p:cNvPr>
          <p:cNvSpPr txBox="1">
            <a:spLocks/>
          </p:cNvSpPr>
          <p:nvPr/>
        </p:nvSpPr>
        <p:spPr>
          <a:xfrm>
            <a:off x="396502" y="4629350"/>
            <a:ext cx="8021168" cy="36670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b="1" i="1" kern="1200">
                <a:solidFill>
                  <a:schemeClr val="tx1"/>
                </a:solidFill>
                <a:latin typeface="Neo Sans W1G" panose="020B0504030504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b="1" i="1" kern="1200">
                <a:solidFill>
                  <a:schemeClr val="tx1"/>
                </a:solidFill>
                <a:latin typeface="Neo Sans W1G" panose="020B0504030504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Application à la caractérisation de capteur</a:t>
            </a:r>
            <a:endParaRPr lang="en-US" dirty="0"/>
          </a:p>
        </p:txBody>
      </p:sp>
      <p:sp>
        <p:nvSpPr>
          <p:cNvPr id="22" name="ZoneTexte 21">
            <a:extLst>
              <a:ext uri="{FF2B5EF4-FFF2-40B4-BE49-F238E27FC236}">
                <a16:creationId xmlns:a16="http://schemas.microsoft.com/office/drawing/2014/main" id="{4021454F-AF18-4388-9D76-5FF8A9B68457}"/>
              </a:ext>
            </a:extLst>
          </p:cNvPr>
          <p:cNvSpPr txBox="1"/>
          <p:nvPr/>
        </p:nvSpPr>
        <p:spPr>
          <a:xfrm>
            <a:off x="6971070" y="3303538"/>
            <a:ext cx="1217268" cy="276999"/>
          </a:xfrm>
          <a:prstGeom prst="rect">
            <a:avLst/>
          </a:prstGeom>
          <a:noFill/>
        </p:spPr>
        <p:txBody>
          <a:bodyPr wrap="square" rtlCol="0">
            <a:spAutoFit/>
          </a:bodyPr>
          <a:lstStyle/>
          <a:p>
            <a:r>
              <a:rPr lang="fr-FR" sz="1200" dirty="0"/>
              <a:t>Justesse</a:t>
            </a:r>
            <a:endParaRPr lang="en-US" sz="1200" dirty="0"/>
          </a:p>
        </p:txBody>
      </p:sp>
      <p:cxnSp>
        <p:nvCxnSpPr>
          <p:cNvPr id="25" name="Connecteur droit avec flèche 24">
            <a:extLst>
              <a:ext uri="{FF2B5EF4-FFF2-40B4-BE49-F238E27FC236}">
                <a16:creationId xmlns:a16="http://schemas.microsoft.com/office/drawing/2014/main" id="{7ED0E167-971A-4AF6-919E-22CC80B8C7F4}"/>
              </a:ext>
            </a:extLst>
          </p:cNvPr>
          <p:cNvCxnSpPr/>
          <p:nvPr/>
        </p:nvCxnSpPr>
        <p:spPr>
          <a:xfrm flipV="1">
            <a:off x="7022384" y="3682791"/>
            <a:ext cx="619432" cy="171"/>
          </a:xfrm>
          <a:prstGeom prst="straightConnector1">
            <a:avLst/>
          </a:prstGeom>
          <a:ln w="825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502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28</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Loi normal</a:t>
            </a:r>
            <a:endParaRPr lang="en-US" dirty="0"/>
          </a:p>
        </p:txBody>
      </p:sp>
      <p:pic>
        <p:nvPicPr>
          <p:cNvPr id="11266" name="Picture 2" descr="https://upload.wikimedia.org/wikipedia/commons/thumb/8/8c/Standard_deviation_diagram.svg/1920px-Standard_deviation_diagram.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3950" y="2185895"/>
            <a:ext cx="5328659" cy="266433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4" name="Espace réservé du texte 2"/>
              <p:cNvSpPr txBox="1">
                <a:spLocks/>
              </p:cNvSpPr>
              <p:nvPr/>
            </p:nvSpPr>
            <p:spPr>
              <a:xfrm>
                <a:off x="581548" y="2060028"/>
                <a:ext cx="5842402" cy="331062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 </m:t>
                    </m:r>
                  </m:oMath>
                </a14:m>
                <a:endParaRPr lang="fr-FR" b="0" dirty="0">
                  <a:ea typeface="Cambria Math" panose="02040503050406030204" pitchFamily="18" charset="0"/>
                </a:endParaRPr>
              </a:p>
              <a:p>
                <a:pPr lvl="1"/>
                <a:r>
                  <a:rPr lang="fr-FR" dirty="0"/>
                  <a:t>68.27 % des mesures seront comprises dans cette intervalle</a:t>
                </a:r>
              </a:p>
              <a:p>
                <a:pPr marL="457200" lvl="1" indent="0">
                  <a:buNone/>
                </a:pPr>
                <a:endParaRPr lang="fr-FR" dirty="0"/>
              </a:p>
              <a:p>
                <a14:m>
                  <m:oMath xmlns:m="http://schemas.openxmlformats.org/officeDocument/2006/math">
                    <m:r>
                      <a:rPr lang="fr-FR" i="1">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2</m:t>
                    </m:r>
                    <m:r>
                      <a:rPr lang="fr-FR" i="1">
                        <a:latin typeface="Cambria Math" panose="02040503050406030204" pitchFamily="18" charset="0"/>
                        <a:ea typeface="Cambria Math" panose="02040503050406030204" pitchFamily="18" charset="0"/>
                      </a:rPr>
                      <m:t>∝</m:t>
                    </m:r>
                  </m:oMath>
                </a14:m>
                <a:endParaRPr lang="fr-FR" dirty="0">
                  <a:ea typeface="Cambria Math" panose="02040503050406030204" pitchFamily="18" charset="0"/>
                </a:endParaRPr>
              </a:p>
              <a:p>
                <a:pPr lvl="1"/>
                <a:r>
                  <a:rPr lang="fr-FR" dirty="0"/>
                  <a:t>95.45 % des mesures seront comprises dans cette intervalle</a:t>
                </a:r>
              </a:p>
              <a:p>
                <a:endParaRPr lang="fr-FR" dirty="0"/>
              </a:p>
              <a:p>
                <a14:m>
                  <m:oMath xmlns:m="http://schemas.openxmlformats.org/officeDocument/2006/math">
                    <m:r>
                      <a:rPr lang="fr-FR" i="1">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3</m:t>
                    </m:r>
                    <m:r>
                      <a:rPr lang="fr-FR" i="1">
                        <a:latin typeface="Cambria Math" panose="02040503050406030204" pitchFamily="18" charset="0"/>
                        <a:ea typeface="Cambria Math" panose="02040503050406030204" pitchFamily="18" charset="0"/>
                      </a:rPr>
                      <m:t>∝</m:t>
                    </m:r>
                  </m:oMath>
                </a14:m>
                <a:r>
                  <a:rPr lang="fr-FR" dirty="0"/>
                  <a:t> </a:t>
                </a:r>
              </a:p>
              <a:p>
                <a:pPr lvl="1"/>
                <a:r>
                  <a:rPr lang="fr-FR" dirty="0"/>
                  <a:t>99.73 % des mesures seront comprises dans cet intervalle</a:t>
                </a:r>
              </a:p>
              <a:p>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mc:Choice>
        <mc:Fallback xmlns="">
          <p:sp>
            <p:nvSpPr>
              <p:cNvPr id="24" name="Espace réservé du texte 2"/>
              <p:cNvSpPr txBox="1">
                <a:spLocks noRot="1" noChangeAspect="1" noMove="1" noResize="1" noEditPoints="1" noAdjustHandles="1" noChangeArrowheads="1" noChangeShapeType="1" noTextEdit="1"/>
              </p:cNvSpPr>
              <p:nvPr/>
            </p:nvSpPr>
            <p:spPr>
              <a:xfrm>
                <a:off x="581548" y="2060028"/>
                <a:ext cx="5842402" cy="3310625"/>
              </a:xfrm>
              <a:prstGeom prst="rect">
                <a:avLst/>
              </a:prstGeom>
              <a:blipFill>
                <a:blip r:embed="rId4"/>
                <a:stretch>
                  <a:fillRect l="-417" t="-921"/>
                </a:stretch>
              </a:blipFill>
            </p:spPr>
            <p:txBody>
              <a:bodyPr/>
              <a:lstStyle/>
              <a:p>
                <a:r>
                  <a:rPr lang="fr-FR">
                    <a:noFill/>
                  </a:rPr>
                  <a:t> </a:t>
                </a:r>
              </a:p>
            </p:txBody>
          </p:sp>
        </mc:Fallback>
      </mc:AlternateContent>
    </p:spTree>
    <p:extLst>
      <p:ext uri="{BB962C8B-B14F-4D97-AF65-F5344CB8AC3E}">
        <p14:creationId xmlns:p14="http://schemas.microsoft.com/office/powerpoint/2010/main" val="1248243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29</a:t>
            </a:fld>
            <a:endParaRPr lang="en-US"/>
          </a:p>
        </p:txBody>
      </p:sp>
      <p:sp>
        <p:nvSpPr>
          <p:cNvPr id="23"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pPr marL="0" indent="0">
              <a:buNone/>
            </a:pPr>
            <a:r>
              <a:rPr lang="fr-FR" dirty="0"/>
              <a:t> </a:t>
            </a:r>
          </a:p>
        </p:txBody>
      </p:sp>
      <p:sp>
        <p:nvSpPr>
          <p:cNvPr id="24" name="Espace réservé du texte 2"/>
          <p:cNvSpPr txBox="1">
            <a:spLocks/>
          </p:cNvSpPr>
          <p:nvPr/>
        </p:nvSpPr>
        <p:spPr>
          <a:xfrm>
            <a:off x="581548" y="2028109"/>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Justesse</a:t>
            </a:r>
            <a:r>
              <a:rPr lang="fr-FR" dirty="0"/>
              <a:t>                   </a:t>
            </a:r>
            <a:r>
              <a:rPr lang="fr-FR" i="1" dirty="0" err="1"/>
              <a:t>Trueness</a:t>
            </a:r>
            <a:endParaRPr lang="fr-FR" i="1" dirty="0"/>
          </a:p>
          <a:p>
            <a:r>
              <a:rPr lang="fr-FR" b="1" dirty="0"/>
              <a:t>Exactitude</a:t>
            </a:r>
            <a:r>
              <a:rPr lang="fr-FR" dirty="0"/>
              <a:t>              </a:t>
            </a:r>
            <a:r>
              <a:rPr lang="fr-FR" i="1" dirty="0" err="1"/>
              <a:t>Accuracy</a:t>
            </a:r>
            <a:r>
              <a:rPr lang="fr-FR" dirty="0"/>
              <a:t> </a:t>
            </a:r>
          </a:p>
          <a:p>
            <a:pPr lvl="1"/>
            <a:r>
              <a:rPr lang="fr-FR" dirty="0"/>
              <a:t>(concerne 1 mesure)</a:t>
            </a:r>
          </a:p>
          <a:p>
            <a:r>
              <a:rPr lang="fr-FR" b="1" dirty="0" err="1"/>
              <a:t>Fidelité</a:t>
            </a:r>
            <a:r>
              <a:rPr lang="fr-FR" dirty="0"/>
              <a:t>                     </a:t>
            </a:r>
            <a:r>
              <a:rPr lang="fr-FR" i="1" dirty="0" err="1"/>
              <a:t>Precision</a:t>
            </a:r>
            <a:endParaRPr lang="fr-FR" i="1" dirty="0"/>
          </a:p>
          <a:p>
            <a:pPr marL="0" indent="0">
              <a:buNone/>
            </a:pPr>
            <a:endParaRPr lang="fr-FR" dirty="0"/>
          </a:p>
          <a:p>
            <a:pPr marL="0" indent="0">
              <a:buNone/>
            </a:pPr>
            <a:endParaRPr lang="fr-FR" dirty="0"/>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Jargon normé FR - EN</a:t>
            </a:r>
            <a:endParaRPr lang="en-US" dirty="0"/>
          </a:p>
        </p:txBody>
      </p:sp>
      <p:pic>
        <p:nvPicPr>
          <p:cNvPr id="10" name="Image 9"/>
          <p:cNvPicPr>
            <a:picLocks noChangeAspect="1"/>
          </p:cNvPicPr>
          <p:nvPr/>
        </p:nvPicPr>
        <p:blipFill>
          <a:blip r:embed="rId3"/>
          <a:stretch>
            <a:fillRect/>
          </a:stretch>
        </p:blipFill>
        <p:spPr>
          <a:xfrm>
            <a:off x="422275" y="4043637"/>
            <a:ext cx="4388485" cy="2651966"/>
          </a:xfrm>
          <a:prstGeom prst="rect">
            <a:avLst/>
          </a:prstGeom>
        </p:spPr>
      </p:pic>
      <p:pic>
        <p:nvPicPr>
          <p:cNvPr id="11" name="Image 10"/>
          <p:cNvPicPr>
            <a:picLocks noChangeAspect="1"/>
          </p:cNvPicPr>
          <p:nvPr/>
        </p:nvPicPr>
        <p:blipFill>
          <a:blip r:embed="rId4"/>
          <a:stretch>
            <a:fillRect/>
          </a:stretch>
        </p:blipFill>
        <p:spPr>
          <a:xfrm>
            <a:off x="5121862" y="4004275"/>
            <a:ext cx="5542280" cy="2841593"/>
          </a:xfrm>
          <a:prstGeom prst="rect">
            <a:avLst/>
          </a:prstGeom>
        </p:spPr>
      </p:pic>
      <p:pic>
        <p:nvPicPr>
          <p:cNvPr id="26" name="Image 25"/>
          <p:cNvPicPr>
            <a:picLocks noChangeAspect="1"/>
          </p:cNvPicPr>
          <p:nvPr/>
        </p:nvPicPr>
        <p:blipFill>
          <a:blip r:embed="rId5"/>
          <a:stretch>
            <a:fillRect/>
          </a:stretch>
        </p:blipFill>
        <p:spPr>
          <a:xfrm>
            <a:off x="4727485" y="1241405"/>
            <a:ext cx="5917565" cy="2577206"/>
          </a:xfrm>
          <a:prstGeom prst="rect">
            <a:avLst/>
          </a:prstGeom>
        </p:spPr>
      </p:pic>
      <p:pic>
        <p:nvPicPr>
          <p:cNvPr id="2" name="Picture 8" descr="Drapeau Anglais">
            <a:extLst>
              <a:ext uri="{FF2B5EF4-FFF2-40B4-BE49-F238E27FC236}">
                <a16:creationId xmlns:a16="http://schemas.microsoft.com/office/drawing/2014/main" id="{540B2339-380D-4A7E-92F4-9B215C61E43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6511" y="2010618"/>
            <a:ext cx="498005" cy="3559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Drapeau Anglais">
            <a:extLst>
              <a:ext uri="{FF2B5EF4-FFF2-40B4-BE49-F238E27FC236}">
                <a16:creationId xmlns:a16="http://schemas.microsoft.com/office/drawing/2014/main" id="{E65F2A31-DF97-45D5-B940-8EC43FC83B9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63384" y="2340132"/>
            <a:ext cx="498005" cy="3559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Drapeau Anglais">
            <a:extLst>
              <a:ext uri="{FF2B5EF4-FFF2-40B4-BE49-F238E27FC236}">
                <a16:creationId xmlns:a16="http://schemas.microsoft.com/office/drawing/2014/main" id="{1BD5FD54-E4AC-428B-9FB3-B37C0A6CABD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76830" y="2911482"/>
            <a:ext cx="498005" cy="3559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DC8793C-0824-40E6-8330-354DCBE82A67}"/>
              </a:ext>
            </a:extLst>
          </p:cNvPr>
          <p:cNvSpPr/>
          <p:nvPr/>
        </p:nvSpPr>
        <p:spPr>
          <a:xfrm>
            <a:off x="2654516" y="5043948"/>
            <a:ext cx="2072969" cy="47243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806878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CADEB96-6331-45D4-91E0-5D03FF746DA9}"/>
              </a:ext>
            </a:extLst>
          </p:cNvPr>
          <p:cNvSpPr>
            <a:spLocks noGrp="1"/>
          </p:cNvSpPr>
          <p:nvPr>
            <p:ph type="title"/>
          </p:nvPr>
        </p:nvSpPr>
        <p:spPr/>
        <p:txBody>
          <a:bodyPr/>
          <a:lstStyle/>
          <a:p>
            <a:r>
              <a:rPr lang="fr-FR" dirty="0"/>
              <a:t>Agenda</a:t>
            </a:r>
          </a:p>
        </p:txBody>
      </p:sp>
      <p:sp>
        <p:nvSpPr>
          <p:cNvPr id="6" name="Espace réservé du numéro de diapositive 5">
            <a:extLst>
              <a:ext uri="{FF2B5EF4-FFF2-40B4-BE49-F238E27FC236}">
                <a16:creationId xmlns:a16="http://schemas.microsoft.com/office/drawing/2014/main" id="{8272D1A1-81F1-42AD-B554-AD9E252E1750}"/>
              </a:ext>
            </a:extLst>
          </p:cNvPr>
          <p:cNvSpPr>
            <a:spLocks noGrp="1"/>
          </p:cNvSpPr>
          <p:nvPr>
            <p:ph type="sldNum" sz="quarter" idx="18"/>
          </p:nvPr>
        </p:nvSpPr>
        <p:spPr/>
        <p:txBody>
          <a:bodyPr/>
          <a:lstStyle/>
          <a:p>
            <a:fld id="{BAF88466-554A-4CBD-BB64-CBACC1E3F3C6}" type="slidenum">
              <a:rPr lang="en-US" smtClean="0"/>
              <a:pPr/>
              <a:t>3</a:t>
            </a:fld>
            <a:endParaRPr lang="en-US" dirty="0"/>
          </a:p>
        </p:txBody>
      </p:sp>
      <p:graphicFrame>
        <p:nvGraphicFramePr>
          <p:cNvPr id="10" name="Tableau 9">
            <a:extLst>
              <a:ext uri="{FF2B5EF4-FFF2-40B4-BE49-F238E27FC236}">
                <a16:creationId xmlns:a16="http://schemas.microsoft.com/office/drawing/2014/main" id="{D461DDD6-FC25-4686-90FC-430B4C2503B9}"/>
              </a:ext>
            </a:extLst>
          </p:cNvPr>
          <p:cNvGraphicFramePr>
            <a:graphicFrameLocks noGrp="1"/>
          </p:cNvGraphicFramePr>
          <p:nvPr>
            <p:extLst>
              <p:ext uri="{D42A27DB-BD31-4B8C-83A1-F6EECF244321}">
                <p14:modId xmlns:p14="http://schemas.microsoft.com/office/powerpoint/2010/main" val="4236399577"/>
              </p:ext>
            </p:extLst>
          </p:nvPr>
        </p:nvGraphicFramePr>
        <p:xfrm>
          <a:off x="278128" y="3002279"/>
          <a:ext cx="10622916" cy="1436848"/>
        </p:xfrm>
        <a:graphic>
          <a:graphicData uri="http://schemas.openxmlformats.org/drawingml/2006/table">
            <a:tbl>
              <a:tblPr/>
              <a:tblGrid>
                <a:gridCol w="970233">
                  <a:extLst>
                    <a:ext uri="{9D8B030D-6E8A-4147-A177-3AD203B41FA5}">
                      <a16:colId xmlns:a16="http://schemas.microsoft.com/office/drawing/2014/main" val="302145785"/>
                    </a:ext>
                  </a:extLst>
                </a:gridCol>
                <a:gridCol w="609215">
                  <a:extLst>
                    <a:ext uri="{9D8B030D-6E8A-4147-A177-3AD203B41FA5}">
                      <a16:colId xmlns:a16="http://schemas.microsoft.com/office/drawing/2014/main" val="809935206"/>
                    </a:ext>
                  </a:extLst>
                </a:gridCol>
                <a:gridCol w="609215">
                  <a:extLst>
                    <a:ext uri="{9D8B030D-6E8A-4147-A177-3AD203B41FA5}">
                      <a16:colId xmlns:a16="http://schemas.microsoft.com/office/drawing/2014/main" val="3185772826"/>
                    </a:ext>
                  </a:extLst>
                </a:gridCol>
                <a:gridCol w="609215">
                  <a:extLst>
                    <a:ext uri="{9D8B030D-6E8A-4147-A177-3AD203B41FA5}">
                      <a16:colId xmlns:a16="http://schemas.microsoft.com/office/drawing/2014/main" val="3795792639"/>
                    </a:ext>
                  </a:extLst>
                </a:gridCol>
                <a:gridCol w="609215">
                  <a:extLst>
                    <a:ext uri="{9D8B030D-6E8A-4147-A177-3AD203B41FA5}">
                      <a16:colId xmlns:a16="http://schemas.microsoft.com/office/drawing/2014/main" val="3093107688"/>
                    </a:ext>
                  </a:extLst>
                </a:gridCol>
                <a:gridCol w="609215">
                  <a:extLst>
                    <a:ext uri="{9D8B030D-6E8A-4147-A177-3AD203B41FA5}">
                      <a16:colId xmlns:a16="http://schemas.microsoft.com/office/drawing/2014/main" val="360616639"/>
                    </a:ext>
                  </a:extLst>
                </a:gridCol>
                <a:gridCol w="649830">
                  <a:extLst>
                    <a:ext uri="{9D8B030D-6E8A-4147-A177-3AD203B41FA5}">
                      <a16:colId xmlns:a16="http://schemas.microsoft.com/office/drawing/2014/main" val="1250008856"/>
                    </a:ext>
                  </a:extLst>
                </a:gridCol>
                <a:gridCol w="649830">
                  <a:extLst>
                    <a:ext uri="{9D8B030D-6E8A-4147-A177-3AD203B41FA5}">
                      <a16:colId xmlns:a16="http://schemas.microsoft.com/office/drawing/2014/main" val="671784472"/>
                    </a:ext>
                  </a:extLst>
                </a:gridCol>
                <a:gridCol w="649830">
                  <a:extLst>
                    <a:ext uri="{9D8B030D-6E8A-4147-A177-3AD203B41FA5}">
                      <a16:colId xmlns:a16="http://schemas.microsoft.com/office/drawing/2014/main" val="3532876165"/>
                    </a:ext>
                  </a:extLst>
                </a:gridCol>
                <a:gridCol w="649830">
                  <a:extLst>
                    <a:ext uri="{9D8B030D-6E8A-4147-A177-3AD203B41FA5}">
                      <a16:colId xmlns:a16="http://schemas.microsoft.com/office/drawing/2014/main" val="1279864592"/>
                    </a:ext>
                  </a:extLst>
                </a:gridCol>
                <a:gridCol w="649830">
                  <a:extLst>
                    <a:ext uri="{9D8B030D-6E8A-4147-A177-3AD203B41FA5}">
                      <a16:colId xmlns:a16="http://schemas.microsoft.com/office/drawing/2014/main" val="120948715"/>
                    </a:ext>
                  </a:extLst>
                </a:gridCol>
                <a:gridCol w="649830">
                  <a:extLst>
                    <a:ext uri="{9D8B030D-6E8A-4147-A177-3AD203B41FA5}">
                      <a16:colId xmlns:a16="http://schemas.microsoft.com/office/drawing/2014/main" val="2319190876"/>
                    </a:ext>
                  </a:extLst>
                </a:gridCol>
                <a:gridCol w="676907">
                  <a:extLst>
                    <a:ext uri="{9D8B030D-6E8A-4147-A177-3AD203B41FA5}">
                      <a16:colId xmlns:a16="http://schemas.microsoft.com/office/drawing/2014/main" val="3019638964"/>
                    </a:ext>
                  </a:extLst>
                </a:gridCol>
                <a:gridCol w="676907">
                  <a:extLst>
                    <a:ext uri="{9D8B030D-6E8A-4147-A177-3AD203B41FA5}">
                      <a16:colId xmlns:a16="http://schemas.microsoft.com/office/drawing/2014/main" val="3022351438"/>
                    </a:ext>
                  </a:extLst>
                </a:gridCol>
                <a:gridCol w="676907">
                  <a:extLst>
                    <a:ext uri="{9D8B030D-6E8A-4147-A177-3AD203B41FA5}">
                      <a16:colId xmlns:a16="http://schemas.microsoft.com/office/drawing/2014/main" val="538845472"/>
                    </a:ext>
                  </a:extLst>
                </a:gridCol>
                <a:gridCol w="676907">
                  <a:extLst>
                    <a:ext uri="{9D8B030D-6E8A-4147-A177-3AD203B41FA5}">
                      <a16:colId xmlns:a16="http://schemas.microsoft.com/office/drawing/2014/main" val="3150089431"/>
                    </a:ext>
                  </a:extLst>
                </a:gridCol>
              </a:tblGrid>
              <a:tr h="265113">
                <a:tc>
                  <a:txBody>
                    <a:bodyPr/>
                    <a:lstStyle/>
                    <a:p>
                      <a:pPr algn="l" fontAlgn="b"/>
                      <a:endParaRPr lang="fr-FR" sz="1600" b="1" i="0" u="none" strike="noStrike">
                        <a:solidFill>
                          <a:srgbClr val="000000"/>
                        </a:solidFill>
                        <a:effectLst/>
                        <a:latin typeface="Calibri" panose="020F0502020204030204" pitchFamily="34" charset="0"/>
                      </a:endParaRPr>
                    </a:p>
                  </a:txBody>
                  <a:tcPr marL="11046" marR="11046" marT="11046" marB="0" anchor="b">
                    <a:lnL>
                      <a:noFill/>
                    </a:lnL>
                    <a:lnR>
                      <a:noFill/>
                    </a:lnR>
                    <a:lnT>
                      <a:noFill/>
                    </a:lnT>
                    <a:lnB>
                      <a:noFill/>
                    </a:lnB>
                  </a:tcPr>
                </a:tc>
                <a:tc gridSpan="3">
                  <a:txBody>
                    <a:bodyPr/>
                    <a:lstStyle/>
                    <a:p>
                      <a:pPr algn="ctr" fontAlgn="b"/>
                      <a:r>
                        <a:rPr lang="fr-FR" sz="1600" b="1" i="0" u="none" strike="noStrike">
                          <a:solidFill>
                            <a:srgbClr val="000000"/>
                          </a:solidFill>
                          <a:effectLst/>
                          <a:latin typeface="Calibri" panose="020F0502020204030204" pitchFamily="34" charset="0"/>
                        </a:rPr>
                        <a:t>CM 8h</a:t>
                      </a:r>
                    </a:p>
                  </a:txBody>
                  <a:tcPr marL="132556" marR="132556" marT="66278" marB="66278" anchor="b">
                    <a:lnL>
                      <a:noFill/>
                    </a:lnL>
                    <a:lnR>
                      <a:noFill/>
                    </a:lnR>
                    <a:lnT>
                      <a:noFill/>
                    </a:lnT>
                    <a:lnB>
                      <a:noFill/>
                    </a:lnB>
                    <a:solidFill>
                      <a:srgbClr val="D9E1F2"/>
                    </a:solidFill>
                  </a:tcPr>
                </a:tc>
                <a:tc hMerge="1">
                  <a:txBody>
                    <a:bodyPr/>
                    <a:lstStyle/>
                    <a:p>
                      <a:endParaRPr lang="fr-FR"/>
                    </a:p>
                  </a:txBody>
                  <a:tcPr/>
                </a:tc>
                <a:tc hMerge="1">
                  <a:txBody>
                    <a:bodyPr/>
                    <a:lstStyle/>
                    <a:p>
                      <a:endParaRPr lang="fr-FR"/>
                    </a:p>
                  </a:txBody>
                  <a:tcPr/>
                </a:tc>
                <a:tc gridSpan="6">
                  <a:txBody>
                    <a:bodyPr/>
                    <a:lstStyle/>
                    <a:p>
                      <a:pPr algn="ctr" fontAlgn="b"/>
                      <a:r>
                        <a:rPr lang="fr-FR" sz="1600" b="1" i="0" u="none" strike="noStrike">
                          <a:solidFill>
                            <a:srgbClr val="000000"/>
                          </a:solidFill>
                          <a:effectLst/>
                          <a:latin typeface="Calibri" panose="020F0502020204030204" pitchFamily="34" charset="0"/>
                        </a:rPr>
                        <a:t>TP 9h</a:t>
                      </a:r>
                    </a:p>
                  </a:txBody>
                  <a:tcPr marL="132556" marR="132556" marT="66278" marB="66278" anchor="b">
                    <a:lnL>
                      <a:noFill/>
                    </a:lnL>
                    <a:lnR>
                      <a:noFill/>
                    </a:lnR>
                    <a:lnT>
                      <a:noFill/>
                    </a:lnT>
                    <a:lnB>
                      <a:noFill/>
                    </a:lnB>
                    <a:solidFill>
                      <a:srgbClr val="FCE4D6"/>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6">
                  <a:txBody>
                    <a:bodyPr/>
                    <a:lstStyle/>
                    <a:p>
                      <a:pPr algn="ctr" fontAlgn="b"/>
                      <a:r>
                        <a:rPr lang="fr-FR" sz="1600" b="1" i="0" u="none" strike="noStrike">
                          <a:solidFill>
                            <a:srgbClr val="000000"/>
                          </a:solidFill>
                          <a:effectLst/>
                          <a:latin typeface="Calibri" panose="020F0502020204030204" pitchFamily="34" charset="0"/>
                        </a:rPr>
                        <a:t>Projet 12h</a:t>
                      </a:r>
                    </a:p>
                  </a:txBody>
                  <a:tcPr marL="132556" marR="132556" marT="66278" marB="66278" anchor="b">
                    <a:lnL>
                      <a:noFill/>
                    </a:lnL>
                    <a:lnR>
                      <a:noFill/>
                    </a:lnR>
                    <a:lnT>
                      <a:noFill/>
                    </a:lnT>
                    <a:lnB>
                      <a:noFill/>
                    </a:lnB>
                    <a:solidFill>
                      <a:srgbClr val="E2EFDA"/>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836137372"/>
                  </a:ext>
                </a:extLst>
              </a:tr>
              <a:tr h="265113">
                <a:tc>
                  <a:txBody>
                    <a:bodyPr/>
                    <a:lstStyle/>
                    <a:p>
                      <a:pPr algn="l" fontAlgn="b"/>
                      <a:endParaRPr lang="fr-FR" sz="1600" b="1" i="0" u="none" strike="noStrike">
                        <a:solidFill>
                          <a:srgbClr val="000000"/>
                        </a:solidFill>
                        <a:effectLst/>
                        <a:latin typeface="Calibri" panose="020F0502020204030204" pitchFamily="34" charset="0"/>
                      </a:endParaRPr>
                    </a:p>
                  </a:txBody>
                  <a:tcPr marL="11046" marR="11046" marT="11046" marB="0" anchor="b">
                    <a:lnL>
                      <a:noFill/>
                    </a:lnL>
                    <a:lnR>
                      <a:noFill/>
                    </a:lnR>
                    <a:lnT>
                      <a:noFill/>
                    </a:lnT>
                    <a:lnB>
                      <a:noFill/>
                    </a:lnB>
                  </a:tcPr>
                </a:tc>
                <a:tc>
                  <a:txBody>
                    <a:bodyPr/>
                    <a:lstStyle/>
                    <a:p>
                      <a:pPr algn="r" fontAlgn="b"/>
                      <a:r>
                        <a:rPr lang="fr-FR" sz="1600" b="1" i="0" u="none" strike="noStrike">
                          <a:solidFill>
                            <a:srgbClr val="000000"/>
                          </a:solidFill>
                          <a:effectLst/>
                          <a:latin typeface="Calibri" panose="020F0502020204030204" pitchFamily="34" charset="0"/>
                        </a:rPr>
                        <a:t>04-avr</a:t>
                      </a:r>
                    </a:p>
                  </a:txBody>
                  <a:tcPr marL="11046" marR="11046" marT="11046" marB="0" anchor="b">
                    <a:lnL>
                      <a:noFill/>
                    </a:lnL>
                    <a:lnR>
                      <a:noFill/>
                    </a:lnR>
                    <a:lnT>
                      <a:noFill/>
                    </a:lnT>
                    <a:lnB>
                      <a:noFill/>
                    </a:lnB>
                    <a:solidFill>
                      <a:srgbClr val="D9E1F2"/>
                    </a:solidFill>
                  </a:tcPr>
                </a:tc>
                <a:tc>
                  <a:txBody>
                    <a:bodyPr/>
                    <a:lstStyle/>
                    <a:p>
                      <a:pPr algn="r" fontAlgn="b"/>
                      <a:r>
                        <a:rPr lang="fr-FR" sz="1600" b="1" i="0" u="none" strike="noStrike">
                          <a:solidFill>
                            <a:srgbClr val="000000"/>
                          </a:solidFill>
                          <a:effectLst/>
                          <a:latin typeface="Calibri" panose="020F0502020204030204" pitchFamily="34" charset="0"/>
                        </a:rPr>
                        <a:t>05-avr</a:t>
                      </a:r>
                    </a:p>
                  </a:txBody>
                  <a:tcPr marL="11046" marR="11046" marT="11046" marB="0" anchor="b">
                    <a:lnL>
                      <a:noFill/>
                    </a:lnL>
                    <a:lnR>
                      <a:noFill/>
                    </a:lnR>
                    <a:lnT>
                      <a:noFill/>
                    </a:lnT>
                    <a:lnB>
                      <a:noFill/>
                    </a:lnB>
                    <a:solidFill>
                      <a:srgbClr val="D9E1F2"/>
                    </a:solidFill>
                  </a:tcPr>
                </a:tc>
                <a:tc>
                  <a:txBody>
                    <a:bodyPr/>
                    <a:lstStyle/>
                    <a:p>
                      <a:pPr algn="r" fontAlgn="b"/>
                      <a:r>
                        <a:rPr lang="fr-FR" sz="1600" b="1" i="0" u="none" strike="noStrike">
                          <a:solidFill>
                            <a:srgbClr val="000000"/>
                          </a:solidFill>
                          <a:effectLst/>
                          <a:latin typeface="Calibri" panose="020F0502020204030204" pitchFamily="34" charset="0"/>
                        </a:rPr>
                        <a:t>12-avr</a:t>
                      </a:r>
                    </a:p>
                  </a:txBody>
                  <a:tcPr marL="11046" marR="11046" marT="11046" marB="0" anchor="b">
                    <a:lnL>
                      <a:noFill/>
                    </a:lnL>
                    <a:lnR>
                      <a:noFill/>
                    </a:lnR>
                    <a:lnT>
                      <a:noFill/>
                    </a:lnT>
                    <a:lnB>
                      <a:noFill/>
                    </a:lnB>
                    <a:solidFill>
                      <a:srgbClr val="D9E1F2"/>
                    </a:solidFill>
                  </a:tcPr>
                </a:tc>
                <a:tc>
                  <a:txBody>
                    <a:bodyPr/>
                    <a:lstStyle/>
                    <a:p>
                      <a:pPr algn="r" fontAlgn="b"/>
                      <a:r>
                        <a:rPr lang="fr-FR" sz="1600" b="1" i="0" u="none" strike="noStrike">
                          <a:solidFill>
                            <a:srgbClr val="000000"/>
                          </a:solidFill>
                          <a:effectLst/>
                          <a:latin typeface="Calibri" panose="020F0502020204030204" pitchFamily="34" charset="0"/>
                        </a:rPr>
                        <a:t>25-avr</a:t>
                      </a:r>
                    </a:p>
                  </a:txBody>
                  <a:tcPr marL="11046" marR="11046" marT="11046" marB="0" anchor="b">
                    <a:lnL>
                      <a:noFill/>
                    </a:lnL>
                    <a:lnR>
                      <a:noFill/>
                    </a:lnR>
                    <a:lnT>
                      <a:noFill/>
                    </a:lnT>
                    <a:lnB>
                      <a:noFill/>
                    </a:lnB>
                    <a:solidFill>
                      <a:srgbClr val="FCE4D6"/>
                    </a:solidFill>
                  </a:tcPr>
                </a:tc>
                <a:tc>
                  <a:txBody>
                    <a:bodyPr/>
                    <a:lstStyle/>
                    <a:p>
                      <a:pPr algn="r" fontAlgn="b"/>
                      <a:r>
                        <a:rPr lang="fr-FR" sz="1600" b="1" i="0" u="none" strike="noStrike">
                          <a:solidFill>
                            <a:srgbClr val="000000"/>
                          </a:solidFill>
                          <a:effectLst/>
                          <a:latin typeface="Calibri" panose="020F0502020204030204" pitchFamily="34" charset="0"/>
                        </a:rPr>
                        <a:t>26-avr</a:t>
                      </a:r>
                    </a:p>
                  </a:txBody>
                  <a:tcPr marL="11046" marR="11046" marT="11046" marB="0" anchor="b">
                    <a:lnL>
                      <a:noFill/>
                    </a:lnL>
                    <a:lnR>
                      <a:noFill/>
                    </a:lnR>
                    <a:lnT>
                      <a:noFill/>
                    </a:lnT>
                    <a:lnB>
                      <a:noFill/>
                    </a:lnB>
                    <a:solidFill>
                      <a:srgbClr val="FCE4D6"/>
                    </a:solidFill>
                  </a:tcPr>
                </a:tc>
                <a:tc>
                  <a:txBody>
                    <a:bodyPr/>
                    <a:lstStyle/>
                    <a:p>
                      <a:pPr algn="r" fontAlgn="b"/>
                      <a:r>
                        <a:rPr lang="fr-FR" sz="1600" b="1" i="0" u="none" strike="noStrike">
                          <a:solidFill>
                            <a:srgbClr val="000000"/>
                          </a:solidFill>
                          <a:effectLst/>
                          <a:latin typeface="Calibri" panose="020F0502020204030204" pitchFamily="34" charset="0"/>
                        </a:rPr>
                        <a:t>09-mai</a:t>
                      </a:r>
                    </a:p>
                  </a:txBody>
                  <a:tcPr marL="11046" marR="11046" marT="11046" marB="0" anchor="b">
                    <a:lnL>
                      <a:noFill/>
                    </a:lnL>
                    <a:lnR>
                      <a:noFill/>
                    </a:lnR>
                    <a:lnT>
                      <a:noFill/>
                    </a:lnT>
                    <a:lnB>
                      <a:noFill/>
                    </a:lnB>
                    <a:solidFill>
                      <a:srgbClr val="FCE4D6"/>
                    </a:solidFill>
                  </a:tcPr>
                </a:tc>
                <a:tc>
                  <a:txBody>
                    <a:bodyPr/>
                    <a:lstStyle/>
                    <a:p>
                      <a:pPr algn="r" fontAlgn="b"/>
                      <a:r>
                        <a:rPr lang="fr-FR" sz="1600" b="1" i="0" u="none" strike="noStrike">
                          <a:solidFill>
                            <a:srgbClr val="000000"/>
                          </a:solidFill>
                          <a:effectLst/>
                          <a:latin typeface="Calibri" panose="020F0502020204030204" pitchFamily="34" charset="0"/>
                        </a:rPr>
                        <a:t>11-mai</a:t>
                      </a:r>
                    </a:p>
                  </a:txBody>
                  <a:tcPr marL="11046" marR="11046" marT="11046" marB="0" anchor="b">
                    <a:lnL>
                      <a:noFill/>
                    </a:lnL>
                    <a:lnR>
                      <a:noFill/>
                    </a:lnR>
                    <a:lnT>
                      <a:noFill/>
                    </a:lnT>
                    <a:lnB>
                      <a:noFill/>
                    </a:lnB>
                    <a:solidFill>
                      <a:srgbClr val="FCE4D6"/>
                    </a:solidFill>
                  </a:tcPr>
                </a:tc>
                <a:tc>
                  <a:txBody>
                    <a:bodyPr/>
                    <a:lstStyle/>
                    <a:p>
                      <a:pPr algn="r" fontAlgn="b"/>
                      <a:r>
                        <a:rPr lang="fr-FR" sz="1600" b="1" i="0" u="none" strike="noStrike">
                          <a:solidFill>
                            <a:srgbClr val="000000"/>
                          </a:solidFill>
                          <a:effectLst/>
                          <a:latin typeface="Calibri" panose="020F0502020204030204" pitchFamily="34" charset="0"/>
                        </a:rPr>
                        <a:t>17-mai</a:t>
                      </a:r>
                    </a:p>
                  </a:txBody>
                  <a:tcPr marL="11046" marR="11046" marT="11046" marB="0" anchor="b">
                    <a:lnL>
                      <a:noFill/>
                    </a:lnL>
                    <a:lnR>
                      <a:noFill/>
                    </a:lnR>
                    <a:lnT>
                      <a:noFill/>
                    </a:lnT>
                    <a:lnB>
                      <a:noFill/>
                    </a:lnB>
                    <a:solidFill>
                      <a:srgbClr val="FCE4D6"/>
                    </a:solidFill>
                  </a:tcPr>
                </a:tc>
                <a:tc>
                  <a:txBody>
                    <a:bodyPr/>
                    <a:lstStyle/>
                    <a:p>
                      <a:pPr algn="r" fontAlgn="b"/>
                      <a:r>
                        <a:rPr lang="fr-FR" sz="1600" b="1" i="0" u="none" strike="noStrike">
                          <a:solidFill>
                            <a:srgbClr val="000000"/>
                          </a:solidFill>
                          <a:effectLst/>
                          <a:latin typeface="Calibri" panose="020F0502020204030204" pitchFamily="34" charset="0"/>
                        </a:rPr>
                        <a:t>18-mai</a:t>
                      </a:r>
                    </a:p>
                  </a:txBody>
                  <a:tcPr marL="11046" marR="11046" marT="11046" marB="0" anchor="b">
                    <a:lnL>
                      <a:noFill/>
                    </a:lnL>
                    <a:lnR>
                      <a:noFill/>
                    </a:lnR>
                    <a:lnT>
                      <a:noFill/>
                    </a:lnT>
                    <a:lnB>
                      <a:noFill/>
                    </a:lnB>
                    <a:solidFill>
                      <a:srgbClr val="FCE4D6"/>
                    </a:solidFill>
                  </a:tcPr>
                </a:tc>
                <a:tc>
                  <a:txBody>
                    <a:bodyPr/>
                    <a:lstStyle/>
                    <a:p>
                      <a:pPr algn="r" fontAlgn="b"/>
                      <a:r>
                        <a:rPr lang="fr-FR" sz="1600" b="1" i="0" u="none" strike="noStrike">
                          <a:solidFill>
                            <a:srgbClr val="000000"/>
                          </a:solidFill>
                          <a:effectLst/>
                          <a:latin typeface="Calibri" panose="020F0502020204030204" pitchFamily="34" charset="0"/>
                        </a:rPr>
                        <a:t>23-mai</a:t>
                      </a:r>
                    </a:p>
                  </a:txBody>
                  <a:tcPr marL="11046" marR="11046" marT="11046" marB="0" anchor="b">
                    <a:lnL>
                      <a:noFill/>
                    </a:lnL>
                    <a:lnR>
                      <a:noFill/>
                    </a:lnR>
                    <a:lnT>
                      <a:noFill/>
                    </a:lnT>
                    <a:lnB>
                      <a:noFill/>
                    </a:lnB>
                    <a:solidFill>
                      <a:srgbClr val="E2EFDA"/>
                    </a:solidFill>
                  </a:tcPr>
                </a:tc>
                <a:tc>
                  <a:txBody>
                    <a:bodyPr/>
                    <a:lstStyle/>
                    <a:p>
                      <a:pPr algn="r" fontAlgn="b"/>
                      <a:r>
                        <a:rPr lang="fr-FR" sz="1600" b="1" i="0" u="none" strike="noStrike">
                          <a:solidFill>
                            <a:srgbClr val="000000"/>
                          </a:solidFill>
                          <a:effectLst/>
                          <a:latin typeface="Calibri" panose="020F0502020204030204" pitchFamily="34" charset="0"/>
                        </a:rPr>
                        <a:t>25-mai</a:t>
                      </a:r>
                    </a:p>
                  </a:txBody>
                  <a:tcPr marL="11046" marR="11046" marT="11046" marB="0" anchor="b">
                    <a:lnL>
                      <a:noFill/>
                    </a:lnL>
                    <a:lnR>
                      <a:noFill/>
                    </a:lnR>
                    <a:lnT>
                      <a:noFill/>
                    </a:lnT>
                    <a:lnB>
                      <a:noFill/>
                    </a:lnB>
                    <a:solidFill>
                      <a:srgbClr val="E2EFDA"/>
                    </a:solidFill>
                  </a:tcPr>
                </a:tc>
                <a:tc>
                  <a:txBody>
                    <a:bodyPr/>
                    <a:lstStyle/>
                    <a:p>
                      <a:pPr algn="r" fontAlgn="b"/>
                      <a:r>
                        <a:rPr lang="fr-FR" sz="1600" b="1" i="0" u="none" strike="noStrike">
                          <a:solidFill>
                            <a:srgbClr val="000000"/>
                          </a:solidFill>
                          <a:effectLst/>
                          <a:latin typeface="Calibri" panose="020F0502020204030204" pitchFamily="34" charset="0"/>
                        </a:rPr>
                        <a:t>08-juin</a:t>
                      </a:r>
                    </a:p>
                  </a:txBody>
                  <a:tcPr marL="11046" marR="11046" marT="11046" marB="0" anchor="b">
                    <a:lnL>
                      <a:noFill/>
                    </a:lnL>
                    <a:lnR>
                      <a:noFill/>
                    </a:lnR>
                    <a:lnT>
                      <a:noFill/>
                    </a:lnT>
                    <a:lnB>
                      <a:noFill/>
                    </a:lnB>
                    <a:solidFill>
                      <a:srgbClr val="E2EFDA"/>
                    </a:solidFill>
                  </a:tcPr>
                </a:tc>
                <a:tc>
                  <a:txBody>
                    <a:bodyPr/>
                    <a:lstStyle/>
                    <a:p>
                      <a:pPr algn="r" fontAlgn="b"/>
                      <a:r>
                        <a:rPr lang="fr-FR" sz="1600" b="1" i="0" u="none" strike="noStrike">
                          <a:solidFill>
                            <a:srgbClr val="000000"/>
                          </a:solidFill>
                          <a:effectLst/>
                          <a:latin typeface="Calibri" panose="020F0502020204030204" pitchFamily="34" charset="0"/>
                        </a:rPr>
                        <a:t>13-juin</a:t>
                      </a:r>
                    </a:p>
                  </a:txBody>
                  <a:tcPr marL="11046" marR="11046" marT="11046" marB="0" anchor="b">
                    <a:lnL>
                      <a:noFill/>
                    </a:lnL>
                    <a:lnR>
                      <a:noFill/>
                    </a:lnR>
                    <a:lnT>
                      <a:noFill/>
                    </a:lnT>
                    <a:lnB>
                      <a:noFill/>
                    </a:lnB>
                    <a:solidFill>
                      <a:srgbClr val="E2EFDA"/>
                    </a:solidFill>
                  </a:tcPr>
                </a:tc>
                <a:tc>
                  <a:txBody>
                    <a:bodyPr/>
                    <a:lstStyle/>
                    <a:p>
                      <a:pPr algn="r" fontAlgn="b"/>
                      <a:r>
                        <a:rPr lang="fr-FR" sz="1600" b="1" i="0" u="none" strike="noStrike">
                          <a:solidFill>
                            <a:srgbClr val="000000"/>
                          </a:solidFill>
                          <a:effectLst/>
                          <a:latin typeface="Calibri" panose="020F0502020204030204" pitchFamily="34" charset="0"/>
                        </a:rPr>
                        <a:t>15-juin</a:t>
                      </a:r>
                    </a:p>
                  </a:txBody>
                  <a:tcPr marL="11046" marR="11046" marT="11046" marB="0" anchor="b">
                    <a:lnL>
                      <a:noFill/>
                    </a:lnL>
                    <a:lnR>
                      <a:noFill/>
                    </a:lnR>
                    <a:lnT>
                      <a:noFill/>
                    </a:lnT>
                    <a:lnB>
                      <a:noFill/>
                    </a:lnB>
                    <a:solidFill>
                      <a:srgbClr val="E2EFDA"/>
                    </a:solidFill>
                  </a:tcPr>
                </a:tc>
                <a:tc>
                  <a:txBody>
                    <a:bodyPr/>
                    <a:lstStyle/>
                    <a:p>
                      <a:pPr algn="r" fontAlgn="b"/>
                      <a:r>
                        <a:rPr lang="fr-FR" sz="1600" b="1" i="0" u="none" strike="noStrike">
                          <a:solidFill>
                            <a:srgbClr val="000000"/>
                          </a:solidFill>
                          <a:effectLst/>
                          <a:latin typeface="Calibri" panose="020F0502020204030204" pitchFamily="34" charset="0"/>
                        </a:rPr>
                        <a:t>20-juin</a:t>
                      </a:r>
                    </a:p>
                  </a:txBody>
                  <a:tcPr marL="11046" marR="11046" marT="11046" marB="0" anchor="b">
                    <a:lnL>
                      <a:noFill/>
                    </a:lnL>
                    <a:lnR>
                      <a:noFill/>
                    </a:lnR>
                    <a:lnT>
                      <a:noFill/>
                    </a:lnT>
                    <a:lnB>
                      <a:noFill/>
                    </a:lnB>
                    <a:solidFill>
                      <a:srgbClr val="E2EFDA"/>
                    </a:solidFill>
                  </a:tcPr>
                </a:tc>
                <a:extLst>
                  <a:ext uri="{0D108BD9-81ED-4DB2-BD59-A6C34878D82A}">
                    <a16:rowId xmlns:a16="http://schemas.microsoft.com/office/drawing/2014/main" val="2998150123"/>
                  </a:ext>
                </a:extLst>
              </a:tr>
              <a:tr h="265113">
                <a:tc>
                  <a:txBody>
                    <a:bodyPr/>
                    <a:lstStyle/>
                    <a:p>
                      <a:pPr algn="l" fontAlgn="b"/>
                      <a:r>
                        <a:rPr lang="fr-FR" sz="1600" b="1" i="0" u="none" strike="noStrike">
                          <a:solidFill>
                            <a:srgbClr val="000000"/>
                          </a:solidFill>
                          <a:effectLst/>
                          <a:latin typeface="Calibri" panose="020F0502020204030204" pitchFamily="34" charset="0"/>
                        </a:rPr>
                        <a:t>TI &amp; SRD</a:t>
                      </a:r>
                    </a:p>
                  </a:txBody>
                  <a:tcPr marL="11046" marR="11046" marT="11046" marB="0" anchor="b">
                    <a:lnL>
                      <a:noFill/>
                    </a:lnL>
                    <a:lnR>
                      <a:noFill/>
                    </a:lnR>
                    <a:lnT>
                      <a:noFill/>
                    </a:lnT>
                    <a:lnB>
                      <a:noFill/>
                    </a:lnB>
                  </a:tcPr>
                </a:tc>
                <a:tc>
                  <a:txBody>
                    <a:bodyPr/>
                    <a:lstStyle/>
                    <a:p>
                      <a:pPr algn="ctr" fontAlgn="b"/>
                      <a:r>
                        <a:rPr lang="fr-FR" sz="1600" b="0" i="0" u="none" strike="noStrike">
                          <a:solidFill>
                            <a:srgbClr val="000000"/>
                          </a:solidFill>
                          <a:effectLst/>
                          <a:latin typeface="Calibri" panose="020F0502020204030204" pitchFamily="34" charset="0"/>
                        </a:rPr>
                        <a:t>2h</a:t>
                      </a:r>
                    </a:p>
                  </a:txBody>
                  <a:tcPr marL="11046" marR="11046" marT="11046" marB="0" anchor="b">
                    <a:lnL>
                      <a:noFill/>
                    </a:lnL>
                    <a:lnR>
                      <a:noFill/>
                    </a:lnR>
                    <a:lnT>
                      <a:noFill/>
                    </a:lnT>
                    <a:lnB>
                      <a:noFill/>
                    </a:lnB>
                    <a:solidFill>
                      <a:srgbClr val="D9E1F2"/>
                    </a:solidFill>
                  </a:tcPr>
                </a:tc>
                <a:tc>
                  <a:txBody>
                    <a:bodyPr/>
                    <a:lstStyle/>
                    <a:p>
                      <a:pPr algn="ctr" fontAlgn="b"/>
                      <a:r>
                        <a:rPr lang="fr-FR" sz="1600" b="0" i="0" u="none" strike="noStrike">
                          <a:solidFill>
                            <a:srgbClr val="000000"/>
                          </a:solidFill>
                          <a:effectLst/>
                          <a:latin typeface="Calibri" panose="020F0502020204030204" pitchFamily="34" charset="0"/>
                        </a:rPr>
                        <a:t>4h</a:t>
                      </a:r>
                    </a:p>
                  </a:txBody>
                  <a:tcPr marL="11046" marR="11046" marT="11046" marB="0" anchor="b">
                    <a:lnL>
                      <a:noFill/>
                    </a:lnL>
                    <a:lnR>
                      <a:noFill/>
                    </a:lnR>
                    <a:lnT>
                      <a:noFill/>
                    </a:lnT>
                    <a:lnB>
                      <a:noFill/>
                    </a:lnB>
                    <a:solidFill>
                      <a:srgbClr val="D9E1F2"/>
                    </a:solidFill>
                  </a:tcPr>
                </a:tc>
                <a:tc>
                  <a:txBody>
                    <a:bodyPr/>
                    <a:lstStyle/>
                    <a:p>
                      <a:pPr algn="ctr" fontAlgn="b"/>
                      <a:r>
                        <a:rPr lang="fr-FR" sz="1600" b="0" i="0" u="none" strike="noStrike">
                          <a:solidFill>
                            <a:srgbClr val="000000"/>
                          </a:solidFill>
                          <a:effectLst/>
                          <a:latin typeface="Calibri" panose="020F0502020204030204" pitchFamily="34" charset="0"/>
                        </a:rPr>
                        <a:t>2h</a:t>
                      </a:r>
                    </a:p>
                  </a:txBody>
                  <a:tcPr marL="11046" marR="11046" marT="11046" marB="0" anchor="b">
                    <a:lnL>
                      <a:noFill/>
                    </a:lnL>
                    <a:lnR>
                      <a:noFill/>
                    </a:lnR>
                    <a:lnT>
                      <a:noFill/>
                    </a:lnT>
                    <a:lnB>
                      <a:noFill/>
                    </a:lnB>
                    <a:solidFill>
                      <a:srgbClr val="D9E1F2"/>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FCE4D6"/>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FCE4D6"/>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FCE4D6"/>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FCE4D6"/>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FCE4D6"/>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FCE4D6"/>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E2EFDA"/>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E2EFDA"/>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E2EFDA"/>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E2EFDA"/>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E2EFDA"/>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E2EFDA"/>
                    </a:solidFill>
                  </a:tcPr>
                </a:tc>
                <a:extLst>
                  <a:ext uri="{0D108BD9-81ED-4DB2-BD59-A6C34878D82A}">
                    <a16:rowId xmlns:a16="http://schemas.microsoft.com/office/drawing/2014/main" val="4257963995"/>
                  </a:ext>
                </a:extLst>
              </a:tr>
              <a:tr h="265113">
                <a:tc>
                  <a:txBody>
                    <a:bodyPr/>
                    <a:lstStyle/>
                    <a:p>
                      <a:pPr algn="l" fontAlgn="b"/>
                      <a:r>
                        <a:rPr lang="fr-FR" sz="1600" b="1" i="0" u="none" strike="noStrike">
                          <a:solidFill>
                            <a:srgbClr val="000000"/>
                          </a:solidFill>
                          <a:effectLst/>
                          <a:latin typeface="Calibri" panose="020F0502020204030204" pitchFamily="34" charset="0"/>
                        </a:rPr>
                        <a:t>TI</a:t>
                      </a:r>
                    </a:p>
                  </a:txBody>
                  <a:tcPr marL="11046" marR="11046" marT="11046" marB="0" anchor="b">
                    <a:lnL>
                      <a:noFill/>
                    </a:lnL>
                    <a:lnR>
                      <a:noFill/>
                    </a:lnR>
                    <a:lnT>
                      <a:noFill/>
                    </a:lnT>
                    <a:lnB>
                      <a:noFill/>
                    </a:lnB>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D9E1F2"/>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D9E1F2"/>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D9E1F2"/>
                    </a:solidFill>
                  </a:tcPr>
                </a:tc>
                <a:tc>
                  <a:txBody>
                    <a:bodyPr/>
                    <a:lstStyle/>
                    <a:p>
                      <a:pPr algn="ctr" fontAlgn="b"/>
                      <a:r>
                        <a:rPr lang="fr-FR" sz="1600" b="0" i="0" u="none" strike="noStrike">
                          <a:solidFill>
                            <a:srgbClr val="000000"/>
                          </a:solidFill>
                          <a:effectLst/>
                          <a:latin typeface="Calibri" panose="020F0502020204030204" pitchFamily="34" charset="0"/>
                        </a:rPr>
                        <a:t>3h</a:t>
                      </a:r>
                    </a:p>
                  </a:txBody>
                  <a:tcPr marL="11046" marR="11046" marT="11046" marB="0" anchor="b">
                    <a:lnL>
                      <a:noFill/>
                    </a:lnL>
                    <a:lnR>
                      <a:noFill/>
                    </a:lnR>
                    <a:lnT>
                      <a:noFill/>
                    </a:lnT>
                    <a:lnB>
                      <a:noFill/>
                    </a:lnB>
                    <a:solidFill>
                      <a:srgbClr val="FCE4D6"/>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FCE4D6"/>
                    </a:solidFill>
                  </a:tcPr>
                </a:tc>
                <a:tc>
                  <a:txBody>
                    <a:bodyPr/>
                    <a:lstStyle/>
                    <a:p>
                      <a:pPr algn="ctr" fontAlgn="b"/>
                      <a:r>
                        <a:rPr lang="fr-FR" sz="1600" b="0" i="0" u="none" strike="noStrike" dirty="0">
                          <a:solidFill>
                            <a:srgbClr val="000000"/>
                          </a:solidFill>
                          <a:effectLst/>
                          <a:latin typeface="Calibri" panose="020F0502020204030204" pitchFamily="34" charset="0"/>
                        </a:rPr>
                        <a:t>3h</a:t>
                      </a:r>
                    </a:p>
                  </a:txBody>
                  <a:tcPr marL="11046" marR="11046" marT="11046" marB="0" anchor="b">
                    <a:lnL>
                      <a:noFill/>
                    </a:lnL>
                    <a:lnR>
                      <a:noFill/>
                    </a:lnR>
                    <a:lnT>
                      <a:noFill/>
                    </a:lnT>
                    <a:lnB>
                      <a:noFill/>
                    </a:lnB>
                    <a:solidFill>
                      <a:srgbClr val="FCE4D6"/>
                    </a:solidFill>
                  </a:tcPr>
                </a:tc>
                <a:tc>
                  <a:txBody>
                    <a:bodyPr/>
                    <a:lstStyle/>
                    <a:p>
                      <a:pPr algn="ctr" fontAlgn="b"/>
                      <a:r>
                        <a:rPr lang="fr-FR" sz="1600" b="0" i="0" u="none" strike="noStrike" dirty="0">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FCE4D6"/>
                    </a:solidFill>
                  </a:tcPr>
                </a:tc>
                <a:tc>
                  <a:txBody>
                    <a:bodyPr/>
                    <a:lstStyle/>
                    <a:p>
                      <a:pPr algn="ctr" fontAlgn="b"/>
                      <a:r>
                        <a:rPr lang="fr-FR" sz="1600" b="0" i="0" u="none" strike="noStrike">
                          <a:solidFill>
                            <a:srgbClr val="000000"/>
                          </a:solidFill>
                          <a:effectLst/>
                          <a:latin typeface="Calibri" panose="020F0502020204030204" pitchFamily="34" charset="0"/>
                        </a:rPr>
                        <a:t>3h</a:t>
                      </a:r>
                    </a:p>
                  </a:txBody>
                  <a:tcPr marL="11046" marR="11046" marT="11046" marB="0" anchor="b">
                    <a:lnL>
                      <a:noFill/>
                    </a:lnL>
                    <a:lnR>
                      <a:noFill/>
                    </a:lnR>
                    <a:lnT>
                      <a:noFill/>
                    </a:lnT>
                    <a:lnB>
                      <a:noFill/>
                    </a:lnB>
                    <a:solidFill>
                      <a:srgbClr val="FCE4D6"/>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FCE4D6"/>
                    </a:solidFill>
                  </a:tcPr>
                </a:tc>
                <a:tc>
                  <a:txBody>
                    <a:bodyPr/>
                    <a:lstStyle/>
                    <a:p>
                      <a:pPr algn="ctr" fontAlgn="b"/>
                      <a:r>
                        <a:rPr lang="fr-FR" sz="1600" b="0" i="0" u="none" strike="noStrike">
                          <a:solidFill>
                            <a:srgbClr val="000000"/>
                          </a:solidFill>
                          <a:effectLst/>
                          <a:latin typeface="Calibri" panose="020F0502020204030204" pitchFamily="34" charset="0"/>
                        </a:rPr>
                        <a:t>4h</a:t>
                      </a:r>
                    </a:p>
                  </a:txBody>
                  <a:tcPr marL="11046" marR="11046" marT="11046" marB="0" anchor="b">
                    <a:lnL>
                      <a:noFill/>
                    </a:lnL>
                    <a:lnR>
                      <a:noFill/>
                    </a:lnR>
                    <a:lnT>
                      <a:noFill/>
                    </a:lnT>
                    <a:lnB>
                      <a:noFill/>
                    </a:lnB>
                    <a:solidFill>
                      <a:srgbClr val="E2EFDA"/>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E2EFDA"/>
                    </a:solidFill>
                  </a:tcPr>
                </a:tc>
                <a:tc>
                  <a:txBody>
                    <a:bodyPr/>
                    <a:lstStyle/>
                    <a:p>
                      <a:pPr algn="ctr" fontAlgn="b"/>
                      <a:r>
                        <a:rPr lang="fr-FR" sz="1600" b="0" i="0" u="none" strike="noStrike">
                          <a:solidFill>
                            <a:srgbClr val="000000"/>
                          </a:solidFill>
                          <a:effectLst/>
                          <a:latin typeface="Calibri" panose="020F0502020204030204" pitchFamily="34" charset="0"/>
                        </a:rPr>
                        <a:t>4h</a:t>
                      </a:r>
                    </a:p>
                  </a:txBody>
                  <a:tcPr marL="11046" marR="11046" marT="11046" marB="0" anchor="b">
                    <a:lnL>
                      <a:noFill/>
                    </a:lnL>
                    <a:lnR>
                      <a:noFill/>
                    </a:lnR>
                    <a:lnT>
                      <a:noFill/>
                    </a:lnT>
                    <a:lnB>
                      <a:noFill/>
                    </a:lnB>
                    <a:solidFill>
                      <a:srgbClr val="E2EFDA"/>
                    </a:solidFill>
                  </a:tcPr>
                </a:tc>
                <a:tc>
                  <a:txBody>
                    <a:bodyPr/>
                    <a:lstStyle/>
                    <a:p>
                      <a:pPr algn="ctr" fontAlgn="b"/>
                      <a:r>
                        <a:rPr lang="fr-FR" sz="1600" b="0" i="0" u="none" strike="noStrike">
                          <a:solidFill>
                            <a:srgbClr val="000000"/>
                          </a:solidFill>
                          <a:effectLst/>
                          <a:latin typeface="Calibri" panose="020F0502020204030204" pitchFamily="34" charset="0"/>
                        </a:rPr>
                        <a:t>4h</a:t>
                      </a:r>
                    </a:p>
                  </a:txBody>
                  <a:tcPr marL="11046" marR="11046" marT="11046" marB="0" anchor="b">
                    <a:lnL>
                      <a:noFill/>
                    </a:lnL>
                    <a:lnR>
                      <a:noFill/>
                    </a:lnR>
                    <a:lnT>
                      <a:noFill/>
                    </a:lnT>
                    <a:lnB>
                      <a:noFill/>
                    </a:lnB>
                    <a:solidFill>
                      <a:srgbClr val="E2EFDA"/>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E2EFDA"/>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E2EFDA"/>
                    </a:solidFill>
                  </a:tcPr>
                </a:tc>
                <a:extLst>
                  <a:ext uri="{0D108BD9-81ED-4DB2-BD59-A6C34878D82A}">
                    <a16:rowId xmlns:a16="http://schemas.microsoft.com/office/drawing/2014/main" val="616062349"/>
                  </a:ext>
                </a:extLst>
              </a:tr>
              <a:tr h="265113">
                <a:tc>
                  <a:txBody>
                    <a:bodyPr/>
                    <a:lstStyle/>
                    <a:p>
                      <a:pPr algn="l" fontAlgn="b"/>
                      <a:r>
                        <a:rPr lang="fr-FR" sz="1600" b="1" i="0" u="none" strike="noStrike">
                          <a:solidFill>
                            <a:srgbClr val="000000"/>
                          </a:solidFill>
                          <a:effectLst/>
                          <a:latin typeface="Calibri" panose="020F0502020204030204" pitchFamily="34" charset="0"/>
                        </a:rPr>
                        <a:t>SRD</a:t>
                      </a:r>
                    </a:p>
                  </a:txBody>
                  <a:tcPr marL="11046" marR="11046" marT="11046" marB="0" anchor="b">
                    <a:lnL>
                      <a:noFill/>
                    </a:lnL>
                    <a:lnR>
                      <a:noFill/>
                    </a:lnR>
                    <a:lnT>
                      <a:noFill/>
                    </a:lnT>
                    <a:lnB>
                      <a:noFill/>
                    </a:lnB>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D9E1F2"/>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D9E1F2"/>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D9E1F2"/>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FCE4D6"/>
                    </a:solidFill>
                  </a:tcPr>
                </a:tc>
                <a:tc>
                  <a:txBody>
                    <a:bodyPr/>
                    <a:lstStyle/>
                    <a:p>
                      <a:pPr algn="ctr" fontAlgn="b"/>
                      <a:r>
                        <a:rPr lang="fr-FR" sz="1600" b="0" i="0" u="none" strike="noStrike">
                          <a:solidFill>
                            <a:srgbClr val="000000"/>
                          </a:solidFill>
                          <a:effectLst/>
                          <a:latin typeface="Calibri" panose="020F0502020204030204" pitchFamily="34" charset="0"/>
                        </a:rPr>
                        <a:t>3h</a:t>
                      </a:r>
                    </a:p>
                  </a:txBody>
                  <a:tcPr marL="11046" marR="11046" marT="11046" marB="0" anchor="b">
                    <a:lnL>
                      <a:noFill/>
                    </a:lnL>
                    <a:lnR>
                      <a:noFill/>
                    </a:lnR>
                    <a:lnT>
                      <a:noFill/>
                    </a:lnT>
                    <a:lnB>
                      <a:noFill/>
                    </a:lnB>
                    <a:solidFill>
                      <a:srgbClr val="FCE4D6"/>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FCE4D6"/>
                    </a:solidFill>
                  </a:tcPr>
                </a:tc>
                <a:tc>
                  <a:txBody>
                    <a:bodyPr/>
                    <a:lstStyle/>
                    <a:p>
                      <a:pPr algn="ctr" fontAlgn="b"/>
                      <a:r>
                        <a:rPr lang="fr-FR" sz="1600" b="0" i="0" u="none" strike="noStrike" dirty="0">
                          <a:solidFill>
                            <a:srgbClr val="000000"/>
                          </a:solidFill>
                          <a:effectLst/>
                          <a:latin typeface="Calibri" panose="020F0502020204030204" pitchFamily="34" charset="0"/>
                        </a:rPr>
                        <a:t>3h</a:t>
                      </a:r>
                    </a:p>
                  </a:txBody>
                  <a:tcPr marL="11046" marR="11046" marT="11046" marB="0" anchor="b">
                    <a:lnL>
                      <a:noFill/>
                    </a:lnL>
                    <a:lnR>
                      <a:noFill/>
                    </a:lnR>
                    <a:lnT>
                      <a:noFill/>
                    </a:lnT>
                    <a:lnB>
                      <a:noFill/>
                    </a:lnB>
                    <a:solidFill>
                      <a:srgbClr val="FCE4D6"/>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FCE4D6"/>
                    </a:solidFill>
                  </a:tcPr>
                </a:tc>
                <a:tc>
                  <a:txBody>
                    <a:bodyPr/>
                    <a:lstStyle/>
                    <a:p>
                      <a:pPr algn="ctr" fontAlgn="b"/>
                      <a:r>
                        <a:rPr lang="fr-FR" sz="1600" b="0" i="0" u="none" strike="noStrike">
                          <a:solidFill>
                            <a:srgbClr val="000000"/>
                          </a:solidFill>
                          <a:effectLst/>
                          <a:latin typeface="Calibri" panose="020F0502020204030204" pitchFamily="34" charset="0"/>
                        </a:rPr>
                        <a:t>3h</a:t>
                      </a:r>
                    </a:p>
                  </a:txBody>
                  <a:tcPr marL="11046" marR="11046" marT="11046" marB="0" anchor="b">
                    <a:lnL>
                      <a:noFill/>
                    </a:lnL>
                    <a:lnR>
                      <a:noFill/>
                    </a:lnR>
                    <a:lnT>
                      <a:noFill/>
                    </a:lnT>
                    <a:lnB>
                      <a:noFill/>
                    </a:lnB>
                    <a:solidFill>
                      <a:srgbClr val="FCE4D6"/>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E2EFDA"/>
                    </a:solidFill>
                  </a:tcPr>
                </a:tc>
                <a:tc>
                  <a:txBody>
                    <a:bodyPr/>
                    <a:lstStyle/>
                    <a:p>
                      <a:pPr algn="ctr" fontAlgn="b"/>
                      <a:r>
                        <a:rPr lang="fr-FR" sz="1600" b="0" i="0" u="none" strike="noStrike">
                          <a:solidFill>
                            <a:srgbClr val="000000"/>
                          </a:solidFill>
                          <a:effectLst/>
                          <a:latin typeface="Calibri" panose="020F0502020204030204" pitchFamily="34" charset="0"/>
                        </a:rPr>
                        <a:t>4h</a:t>
                      </a:r>
                    </a:p>
                  </a:txBody>
                  <a:tcPr marL="11046" marR="11046" marT="11046" marB="0" anchor="b">
                    <a:lnL>
                      <a:noFill/>
                    </a:lnL>
                    <a:lnR>
                      <a:noFill/>
                    </a:lnR>
                    <a:lnT>
                      <a:noFill/>
                    </a:lnT>
                    <a:lnB>
                      <a:noFill/>
                    </a:lnB>
                    <a:solidFill>
                      <a:srgbClr val="E2EFDA"/>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E2EFDA"/>
                    </a:solidFill>
                  </a:tcPr>
                </a:tc>
                <a:tc>
                  <a:txBody>
                    <a:bodyPr/>
                    <a:lstStyle/>
                    <a:p>
                      <a:pPr algn="ctr" fontAlgn="b"/>
                      <a:r>
                        <a:rPr lang="fr-FR" sz="1600" b="0" i="0" u="none" strike="noStrike">
                          <a:solidFill>
                            <a:srgbClr val="000000"/>
                          </a:solidFill>
                          <a:effectLst/>
                          <a:latin typeface="Calibri" panose="020F0502020204030204" pitchFamily="34" charset="0"/>
                        </a:rPr>
                        <a:t> </a:t>
                      </a:r>
                    </a:p>
                  </a:txBody>
                  <a:tcPr marL="11046" marR="11046" marT="11046" marB="0" anchor="b">
                    <a:lnL>
                      <a:noFill/>
                    </a:lnL>
                    <a:lnR>
                      <a:noFill/>
                    </a:lnR>
                    <a:lnT>
                      <a:noFill/>
                    </a:lnT>
                    <a:lnB>
                      <a:noFill/>
                    </a:lnB>
                    <a:solidFill>
                      <a:srgbClr val="E2EFDA"/>
                    </a:solidFill>
                  </a:tcPr>
                </a:tc>
                <a:tc>
                  <a:txBody>
                    <a:bodyPr/>
                    <a:lstStyle/>
                    <a:p>
                      <a:pPr algn="ctr" fontAlgn="b"/>
                      <a:r>
                        <a:rPr lang="fr-FR" sz="1600" b="0" i="0" u="none" strike="noStrike">
                          <a:solidFill>
                            <a:srgbClr val="000000"/>
                          </a:solidFill>
                          <a:effectLst/>
                          <a:latin typeface="Calibri" panose="020F0502020204030204" pitchFamily="34" charset="0"/>
                        </a:rPr>
                        <a:t>4h</a:t>
                      </a:r>
                    </a:p>
                  </a:txBody>
                  <a:tcPr marL="11046" marR="11046" marT="11046" marB="0" anchor="b">
                    <a:lnL>
                      <a:noFill/>
                    </a:lnL>
                    <a:lnR>
                      <a:noFill/>
                    </a:lnR>
                    <a:lnT>
                      <a:noFill/>
                    </a:lnT>
                    <a:lnB>
                      <a:noFill/>
                    </a:lnB>
                    <a:solidFill>
                      <a:srgbClr val="E2EFDA"/>
                    </a:solidFill>
                  </a:tcPr>
                </a:tc>
                <a:tc>
                  <a:txBody>
                    <a:bodyPr/>
                    <a:lstStyle/>
                    <a:p>
                      <a:pPr algn="ctr" fontAlgn="b"/>
                      <a:r>
                        <a:rPr lang="fr-FR" sz="1600" b="0" i="0" u="none" strike="noStrike" dirty="0">
                          <a:solidFill>
                            <a:srgbClr val="000000"/>
                          </a:solidFill>
                          <a:effectLst/>
                          <a:latin typeface="Calibri" panose="020F0502020204030204" pitchFamily="34" charset="0"/>
                        </a:rPr>
                        <a:t>4h</a:t>
                      </a:r>
                    </a:p>
                  </a:txBody>
                  <a:tcPr marL="11046" marR="11046" marT="11046" marB="0" anchor="b">
                    <a:lnL>
                      <a:noFill/>
                    </a:lnL>
                    <a:lnR>
                      <a:noFill/>
                    </a:lnR>
                    <a:lnT>
                      <a:noFill/>
                    </a:lnT>
                    <a:lnB>
                      <a:noFill/>
                    </a:lnB>
                    <a:solidFill>
                      <a:srgbClr val="E2EFDA"/>
                    </a:solidFill>
                  </a:tcPr>
                </a:tc>
                <a:extLst>
                  <a:ext uri="{0D108BD9-81ED-4DB2-BD59-A6C34878D82A}">
                    <a16:rowId xmlns:a16="http://schemas.microsoft.com/office/drawing/2014/main" val="1159603533"/>
                  </a:ext>
                </a:extLst>
              </a:tr>
            </a:tbl>
          </a:graphicData>
        </a:graphic>
      </p:graphicFrame>
    </p:spTree>
    <p:extLst>
      <p:ext uri="{BB962C8B-B14F-4D97-AF65-F5344CB8AC3E}">
        <p14:creationId xmlns:p14="http://schemas.microsoft.com/office/powerpoint/2010/main" val="2056269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30</a:t>
            </a:fld>
            <a:endParaRPr lang="en-US"/>
          </a:p>
        </p:txBody>
      </p:sp>
      <p:pic>
        <p:nvPicPr>
          <p:cNvPr id="6" name="Image 5"/>
          <p:cNvPicPr>
            <a:picLocks noChangeAspect="1"/>
          </p:cNvPicPr>
          <p:nvPr/>
        </p:nvPicPr>
        <p:blipFill rotWithShape="1">
          <a:blip r:embed="rId3"/>
          <a:srcRect l="27589" t="43735" r="43834" b="5999"/>
          <a:stretch/>
        </p:blipFill>
        <p:spPr>
          <a:xfrm>
            <a:off x="3961363" y="2310704"/>
            <a:ext cx="2826078" cy="2796068"/>
          </a:xfrm>
          <a:prstGeom prst="rect">
            <a:avLst/>
          </a:prstGeom>
        </p:spPr>
      </p:pic>
      <p:sp>
        <p:nvSpPr>
          <p:cNvPr id="23"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pPr marL="0" indent="0">
              <a:buNone/>
            </a:pPr>
            <a:r>
              <a:rPr lang="fr-FR" dirty="0"/>
              <a:t> </a:t>
            </a:r>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Jargon normé FR - EN</a:t>
            </a:r>
            <a:endParaRPr lang="en-US" dirty="0"/>
          </a:p>
        </p:txBody>
      </p:sp>
      <p:sp>
        <p:nvSpPr>
          <p:cNvPr id="2" name="ZoneTexte 1"/>
          <p:cNvSpPr txBox="1"/>
          <p:nvPr/>
        </p:nvSpPr>
        <p:spPr>
          <a:xfrm>
            <a:off x="5374402" y="1722962"/>
            <a:ext cx="477520" cy="369332"/>
          </a:xfrm>
          <a:prstGeom prst="rect">
            <a:avLst/>
          </a:prstGeom>
          <a:noFill/>
        </p:spPr>
        <p:txBody>
          <a:bodyPr wrap="square" rtlCol="0">
            <a:spAutoFit/>
          </a:bodyPr>
          <a:lstStyle/>
          <a:p>
            <a:r>
              <a:rPr lang="fr-FR" dirty="0"/>
              <a:t>?</a:t>
            </a:r>
            <a:endParaRPr lang="en-US" dirty="0"/>
          </a:p>
        </p:txBody>
      </p:sp>
      <p:sp>
        <p:nvSpPr>
          <p:cNvPr id="12" name="ZoneTexte 11"/>
          <p:cNvSpPr txBox="1"/>
          <p:nvPr/>
        </p:nvSpPr>
        <p:spPr>
          <a:xfrm rot="16200000">
            <a:off x="3463285" y="3539709"/>
            <a:ext cx="477520" cy="369332"/>
          </a:xfrm>
          <a:prstGeom prst="rect">
            <a:avLst/>
          </a:prstGeom>
          <a:noFill/>
        </p:spPr>
        <p:txBody>
          <a:bodyPr wrap="square" rtlCol="0">
            <a:spAutoFit/>
          </a:bodyPr>
          <a:lstStyle/>
          <a:p>
            <a:r>
              <a:rPr lang="fr-FR" dirty="0"/>
              <a:t>?</a:t>
            </a:r>
            <a:endParaRPr lang="en-US" dirty="0"/>
          </a:p>
        </p:txBody>
      </p:sp>
    </p:spTree>
    <p:extLst>
      <p:ext uri="{BB962C8B-B14F-4D97-AF65-F5344CB8AC3E}">
        <p14:creationId xmlns:p14="http://schemas.microsoft.com/office/powerpoint/2010/main" val="3268571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31</a:t>
            </a:fld>
            <a:endParaRPr lang="en-US"/>
          </a:p>
        </p:txBody>
      </p:sp>
      <p:pic>
        <p:nvPicPr>
          <p:cNvPr id="6" name="Image 5"/>
          <p:cNvPicPr>
            <a:picLocks noChangeAspect="1"/>
          </p:cNvPicPr>
          <p:nvPr/>
        </p:nvPicPr>
        <p:blipFill rotWithShape="1">
          <a:blip r:embed="rId3"/>
          <a:srcRect l="27589" t="43735" r="43834" b="5999"/>
          <a:stretch/>
        </p:blipFill>
        <p:spPr>
          <a:xfrm>
            <a:off x="3961363" y="2310704"/>
            <a:ext cx="2826078" cy="2796068"/>
          </a:xfrm>
          <a:prstGeom prst="rect">
            <a:avLst/>
          </a:prstGeom>
        </p:spPr>
      </p:pic>
      <p:sp>
        <p:nvSpPr>
          <p:cNvPr id="23"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pPr marL="0" indent="0">
              <a:buNone/>
            </a:pPr>
            <a:r>
              <a:rPr lang="fr-FR" dirty="0"/>
              <a:t> </a:t>
            </a:r>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Précision</a:t>
            </a:r>
            <a:endParaRPr lang="en-US" dirty="0"/>
          </a:p>
        </p:txBody>
      </p:sp>
      <p:sp>
        <p:nvSpPr>
          <p:cNvPr id="2" name="ZoneTexte 1"/>
          <p:cNvSpPr txBox="1"/>
          <p:nvPr/>
        </p:nvSpPr>
        <p:spPr>
          <a:xfrm>
            <a:off x="4897120" y="1841718"/>
            <a:ext cx="1757442" cy="369332"/>
          </a:xfrm>
          <a:prstGeom prst="rect">
            <a:avLst/>
          </a:prstGeom>
          <a:noFill/>
        </p:spPr>
        <p:txBody>
          <a:bodyPr wrap="square" rtlCol="0">
            <a:spAutoFit/>
          </a:bodyPr>
          <a:lstStyle/>
          <a:p>
            <a:r>
              <a:rPr lang="fr-FR" dirty="0" err="1"/>
              <a:t>Fidelité</a:t>
            </a:r>
            <a:endParaRPr lang="en-US" dirty="0"/>
          </a:p>
        </p:txBody>
      </p:sp>
      <p:sp>
        <p:nvSpPr>
          <p:cNvPr id="10" name="ZoneTexte 9"/>
          <p:cNvSpPr txBox="1"/>
          <p:nvPr/>
        </p:nvSpPr>
        <p:spPr>
          <a:xfrm rot="16200000">
            <a:off x="2904117" y="3427582"/>
            <a:ext cx="1534896" cy="369332"/>
          </a:xfrm>
          <a:prstGeom prst="rect">
            <a:avLst/>
          </a:prstGeom>
          <a:noFill/>
        </p:spPr>
        <p:txBody>
          <a:bodyPr wrap="square" rtlCol="0">
            <a:spAutoFit/>
          </a:bodyPr>
          <a:lstStyle/>
          <a:p>
            <a:r>
              <a:rPr lang="fr-FR" dirty="0"/>
              <a:t>Justesse</a:t>
            </a:r>
            <a:endParaRPr lang="en-US" dirty="0"/>
          </a:p>
        </p:txBody>
      </p:sp>
      <p:sp>
        <p:nvSpPr>
          <p:cNvPr id="11" name="Rectangle à coins arrondis 10"/>
          <p:cNvSpPr/>
          <p:nvPr/>
        </p:nvSpPr>
        <p:spPr>
          <a:xfrm>
            <a:off x="5572466" y="2659494"/>
            <a:ext cx="1082096" cy="1049244"/>
          </a:xfrm>
          <a:prstGeom prst="roundRect">
            <a:avLst/>
          </a:prstGeom>
          <a:noFill/>
          <a:ln w="476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p:cNvSpPr txBox="1"/>
          <p:nvPr/>
        </p:nvSpPr>
        <p:spPr>
          <a:xfrm>
            <a:off x="6654562" y="3458358"/>
            <a:ext cx="2603532" cy="307777"/>
          </a:xfrm>
          <a:prstGeom prst="rect">
            <a:avLst/>
          </a:prstGeom>
          <a:noFill/>
        </p:spPr>
        <p:txBody>
          <a:bodyPr wrap="square" rtlCol="0">
            <a:spAutoFit/>
          </a:bodyPr>
          <a:lstStyle/>
          <a:p>
            <a:r>
              <a:rPr lang="fr-FR" sz="1400" dirty="0">
                <a:solidFill>
                  <a:schemeClr val="tx2"/>
                </a:solidFill>
              </a:rPr>
              <a:t>Capteur précis, exact</a:t>
            </a:r>
            <a:endParaRPr lang="en-US" sz="1400" dirty="0">
              <a:solidFill>
                <a:schemeClr val="tx2"/>
              </a:solidFill>
            </a:endParaRPr>
          </a:p>
        </p:txBody>
      </p:sp>
      <mc:AlternateContent xmlns:mc="http://schemas.openxmlformats.org/markup-compatibility/2006" xmlns:a14="http://schemas.microsoft.com/office/drawing/2010/main">
        <mc:Choice Requires="a14">
          <p:sp>
            <p:nvSpPr>
              <p:cNvPr id="12" name="ZoneTexte 11"/>
              <p:cNvSpPr txBox="1"/>
              <p:nvPr/>
            </p:nvSpPr>
            <p:spPr>
              <a:xfrm>
                <a:off x="7635215" y="3923155"/>
                <a:ext cx="2511675" cy="465064"/>
              </a:xfrm>
              <a:prstGeom prst="rect">
                <a:avLst/>
              </a:prstGeom>
              <a:noFill/>
            </p:spPr>
            <p:txBody>
              <a:bodyPr wrap="square" rtlCol="0">
                <a:spAutoFit/>
              </a:bodyPr>
              <a:lstStyle/>
              <a:p>
                <a:r>
                  <a:rPr lang="fr-FR" sz="2000" dirty="0">
                    <a:solidFill>
                      <a:schemeClr val="tx2"/>
                    </a:solidFill>
                  </a:rPr>
                  <a:t>P = </a:t>
                </a:r>
                <a14:m>
                  <m:oMath xmlns:m="http://schemas.openxmlformats.org/officeDocument/2006/math">
                    <m:rad>
                      <m:radPr>
                        <m:degHide m:val="on"/>
                        <m:ctrlPr>
                          <a:rPr lang="fr-FR" sz="2000" i="1" smtClean="0">
                            <a:solidFill>
                              <a:schemeClr val="tx2"/>
                            </a:solidFill>
                            <a:latin typeface="Cambria Math" panose="02040503050406030204" pitchFamily="18" charset="0"/>
                            <a:ea typeface="Cambria Math" panose="02040503050406030204" pitchFamily="18" charset="0"/>
                          </a:rPr>
                        </m:ctrlPr>
                      </m:radPr>
                      <m:deg/>
                      <m:e>
                        <m:sSup>
                          <m:sSupPr>
                            <m:ctrlPr>
                              <a:rPr lang="fr-FR" sz="2000" i="1">
                                <a:solidFill>
                                  <a:schemeClr val="tx2"/>
                                </a:solidFill>
                                <a:latin typeface="Cambria Math" panose="02040503050406030204" pitchFamily="18" charset="0"/>
                                <a:ea typeface="Cambria Math" panose="02040503050406030204" pitchFamily="18" charset="0"/>
                              </a:rPr>
                            </m:ctrlPr>
                          </m:sSupPr>
                          <m:e>
                            <m:r>
                              <a:rPr lang="fr-FR" sz="2000" b="0" i="1" smtClean="0">
                                <a:solidFill>
                                  <a:schemeClr val="tx2"/>
                                </a:solidFill>
                                <a:latin typeface="Cambria Math" panose="02040503050406030204" pitchFamily="18" charset="0"/>
                                <a:ea typeface="Cambria Math" panose="02040503050406030204" pitchFamily="18" charset="0"/>
                              </a:rPr>
                              <m:t>(</m:t>
                            </m:r>
                            <m:r>
                              <a:rPr lang="fr-FR" sz="2000" i="1">
                                <a:solidFill>
                                  <a:schemeClr val="tx2"/>
                                </a:solidFill>
                                <a:latin typeface="Cambria Math" panose="02040503050406030204" pitchFamily="18" charset="0"/>
                                <a:ea typeface="Cambria Math" panose="02040503050406030204" pitchFamily="18" charset="0"/>
                              </a:rPr>
                              <m:t>𝐽</m:t>
                            </m:r>
                          </m:e>
                          <m:sup>
                            <m:r>
                              <a:rPr lang="fr-FR" sz="2000" i="1">
                                <a:solidFill>
                                  <a:schemeClr val="tx2"/>
                                </a:solidFill>
                                <a:latin typeface="Cambria Math" panose="02040503050406030204" pitchFamily="18" charset="0"/>
                                <a:ea typeface="Cambria Math" panose="02040503050406030204" pitchFamily="18" charset="0"/>
                              </a:rPr>
                              <m:t>2</m:t>
                            </m:r>
                          </m:sup>
                        </m:sSup>
                        <m:r>
                          <a:rPr lang="fr-FR" sz="2000" i="1">
                            <a:solidFill>
                              <a:schemeClr val="tx2"/>
                            </a:solidFill>
                            <a:latin typeface="Cambria Math" panose="02040503050406030204" pitchFamily="18" charset="0"/>
                            <a:ea typeface="Cambria Math" panose="02040503050406030204" pitchFamily="18" charset="0"/>
                          </a:rPr>
                          <m:t>+</m:t>
                        </m:r>
                        <m:sSup>
                          <m:sSupPr>
                            <m:ctrlPr>
                              <a:rPr lang="fr-FR" sz="2000" i="1">
                                <a:solidFill>
                                  <a:schemeClr val="tx2"/>
                                </a:solidFill>
                                <a:latin typeface="Cambria Math" panose="02040503050406030204" pitchFamily="18" charset="0"/>
                                <a:ea typeface="Cambria Math" panose="02040503050406030204" pitchFamily="18" charset="0"/>
                              </a:rPr>
                            </m:ctrlPr>
                          </m:sSupPr>
                          <m:e>
                            <m:r>
                              <a:rPr lang="fr-FR" sz="2000" i="1">
                                <a:solidFill>
                                  <a:schemeClr val="tx2"/>
                                </a:solidFill>
                                <a:latin typeface="Cambria Math" panose="02040503050406030204" pitchFamily="18" charset="0"/>
                                <a:ea typeface="Cambria Math" panose="02040503050406030204" pitchFamily="18" charset="0"/>
                              </a:rPr>
                              <m:t>𝐹</m:t>
                            </m:r>
                          </m:e>
                          <m:sup>
                            <m:r>
                              <a:rPr lang="fr-FR" sz="2000" i="1">
                                <a:solidFill>
                                  <a:schemeClr val="tx2"/>
                                </a:solidFill>
                                <a:latin typeface="Cambria Math" panose="02040503050406030204" pitchFamily="18" charset="0"/>
                                <a:ea typeface="Cambria Math" panose="02040503050406030204" pitchFamily="18" charset="0"/>
                              </a:rPr>
                              <m:t>2</m:t>
                            </m:r>
                          </m:sup>
                        </m:sSup>
                        <m:r>
                          <a:rPr lang="fr-FR" sz="2000" b="0" i="1" smtClean="0">
                            <a:solidFill>
                              <a:schemeClr val="tx2"/>
                            </a:solidFill>
                            <a:latin typeface="Cambria Math" panose="02040503050406030204" pitchFamily="18" charset="0"/>
                            <a:ea typeface="Cambria Math" panose="02040503050406030204" pitchFamily="18" charset="0"/>
                          </a:rPr>
                          <m:t>)</m:t>
                        </m:r>
                      </m:e>
                    </m:rad>
                  </m:oMath>
                </a14:m>
                <a:endParaRPr lang="en-US" sz="2000" dirty="0">
                  <a:solidFill>
                    <a:schemeClr val="tx2"/>
                  </a:solidFill>
                </a:endParaRPr>
              </a:p>
            </p:txBody>
          </p:sp>
        </mc:Choice>
        <mc:Fallback xmlns="">
          <p:sp>
            <p:nvSpPr>
              <p:cNvPr id="12" name="ZoneTexte 11"/>
              <p:cNvSpPr txBox="1">
                <a:spLocks noRot="1" noChangeAspect="1" noMove="1" noResize="1" noEditPoints="1" noAdjustHandles="1" noChangeArrowheads="1" noChangeShapeType="1" noTextEdit="1"/>
              </p:cNvSpPr>
              <p:nvPr/>
            </p:nvSpPr>
            <p:spPr>
              <a:xfrm>
                <a:off x="7635215" y="3923155"/>
                <a:ext cx="2511675" cy="465064"/>
              </a:xfrm>
              <a:prstGeom prst="rect">
                <a:avLst/>
              </a:prstGeom>
              <a:blipFill>
                <a:blip r:embed="rId4"/>
                <a:stretch>
                  <a:fillRect l="-2421" b="-19737"/>
                </a:stretch>
              </a:blipFill>
            </p:spPr>
            <p:txBody>
              <a:bodyPr/>
              <a:lstStyle/>
              <a:p>
                <a:r>
                  <a:rPr lang="en-US">
                    <a:noFill/>
                  </a:rPr>
                  <a:t> </a:t>
                </a:r>
              </a:p>
            </p:txBody>
          </p:sp>
        </mc:Fallback>
      </mc:AlternateContent>
    </p:spTree>
    <p:extLst>
      <p:ext uri="{BB962C8B-B14F-4D97-AF65-F5344CB8AC3E}">
        <p14:creationId xmlns:p14="http://schemas.microsoft.com/office/powerpoint/2010/main" val="2005909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32</a:t>
            </a:fld>
            <a:endParaRPr lang="en-US"/>
          </a:p>
        </p:txBody>
      </p:sp>
      <mc:AlternateContent xmlns:mc="http://schemas.openxmlformats.org/markup-compatibility/2006" xmlns:a14="http://schemas.microsoft.com/office/drawing/2010/main">
        <mc:Choice Requires="a14">
          <p:sp>
            <p:nvSpPr>
              <p:cNvPr id="25" name="Espace réservé du texte 4"/>
              <p:cNvSpPr>
                <a:spLocks noGrp="1"/>
              </p:cNvSpPr>
              <p:nvPr>
                <p:ph type="body" sz="quarter" idx="17"/>
              </p:nvPr>
            </p:nvSpPr>
            <p:spPr>
              <a:xfrm>
                <a:off x="429148" y="1341613"/>
                <a:ext cx="8021168" cy="366706"/>
              </a:xfrm>
            </p:spPr>
            <p:txBody>
              <a:bodyPr/>
              <a:lstStyle/>
              <a:p>
                <a:r>
                  <a:rPr lang="fr-FR" dirty="0"/>
                  <a:t>Notions approfondies derrière la notion de justesse</a:t>
                </a:r>
              </a:p>
              <a:p>
                <a:r>
                  <a:rPr lang="fr-FR" dirty="0"/>
                  <a:t>Rappel: Justesse (Biais)   </a:t>
                </a:r>
                <a14:m>
                  <m:oMath xmlns:m="http://schemas.openxmlformats.org/officeDocument/2006/math">
                    <m:r>
                      <a:rPr lang="fr-FR" b="1" i="1" smtClean="0">
                        <a:latin typeface="Cambria Math" panose="02040503050406030204" pitchFamily="18" charset="0"/>
                      </a:rPr>
                      <m:t>𝑱</m:t>
                    </m:r>
                    <m:r>
                      <a:rPr lang="fr-FR" b="1" i="1" smtClean="0">
                        <a:latin typeface="Cambria Math" panose="02040503050406030204" pitchFamily="18" charset="0"/>
                      </a:rPr>
                      <m:t>=</m:t>
                    </m:r>
                    <m:d>
                      <m:dPr>
                        <m:begChr m:val="|"/>
                        <m:endChr m:val="|"/>
                        <m:ctrlPr>
                          <a:rPr lang="fr-FR" i="1" smtClean="0">
                            <a:latin typeface="Cambria Math" panose="02040503050406030204" pitchFamily="18" charset="0"/>
                          </a:rPr>
                        </m:ctrlPr>
                      </m:dPr>
                      <m:e>
                        <m:acc>
                          <m:accPr>
                            <m:chr m:val="̅"/>
                            <m:ctrlPr>
                              <a:rPr lang="fr-FR" i="1">
                                <a:latin typeface="Cambria Math" panose="02040503050406030204" pitchFamily="18" charset="0"/>
                              </a:rPr>
                            </m:ctrlPr>
                          </m:accPr>
                          <m:e>
                            <m:r>
                              <a:rPr lang="fr-FR">
                                <a:latin typeface="Cambria Math" panose="02040503050406030204" pitchFamily="18" charset="0"/>
                              </a:rPr>
                              <m:t>𝒎</m:t>
                            </m:r>
                          </m:e>
                        </m:acc>
                        <m:r>
                          <a:rPr lang="fr-FR">
                            <a:latin typeface="Cambria Math" panose="02040503050406030204" pitchFamily="18" charset="0"/>
                          </a:rPr>
                          <m:t>−</m:t>
                        </m:r>
                        <m:r>
                          <a:rPr lang="fr-FR">
                            <a:latin typeface="Cambria Math" panose="02040503050406030204" pitchFamily="18" charset="0"/>
                          </a:rPr>
                          <m:t>𝒎𝒓𝒆𝒇</m:t>
                        </m:r>
                      </m:e>
                    </m:d>
                  </m:oMath>
                </a14:m>
                <a:r>
                  <a:rPr lang="en-US" dirty="0"/>
                  <a:t> </a:t>
                </a:r>
                <a:endParaRPr lang="fr-FR" dirty="0"/>
              </a:p>
            </p:txBody>
          </p:sp>
        </mc:Choice>
        <mc:Fallback xmlns="">
          <p:sp>
            <p:nvSpPr>
              <p:cNvPr id="25" name="Espace réservé du texte 4"/>
              <p:cNvSpPr>
                <a:spLocks noGrp="1" noRot="1" noChangeAspect="1" noMove="1" noResize="1" noEditPoints="1" noAdjustHandles="1" noChangeArrowheads="1" noChangeShapeType="1" noTextEdit="1"/>
              </p:cNvSpPr>
              <p:nvPr>
                <p:ph type="body" sz="quarter" idx="17"/>
              </p:nvPr>
            </p:nvSpPr>
            <p:spPr>
              <a:xfrm>
                <a:off x="429148" y="1341613"/>
                <a:ext cx="8021168" cy="366706"/>
              </a:xfrm>
              <a:blipFill>
                <a:blip r:embed="rId3"/>
                <a:stretch>
                  <a:fillRect l="-608" t="-15000" b="-121667"/>
                </a:stretch>
              </a:blipFill>
            </p:spPr>
            <p:txBody>
              <a:bodyPr/>
              <a:lstStyle/>
              <a:p>
                <a:r>
                  <a:rPr lang="en-US">
                    <a:noFill/>
                  </a:rPr>
                  <a:t> </a:t>
                </a:r>
              </a:p>
            </p:txBody>
          </p:sp>
        </mc:Fallback>
      </mc:AlternateContent>
      <p:sp>
        <p:nvSpPr>
          <p:cNvPr id="12" name="Espace réservé du texte 2"/>
          <p:cNvSpPr txBox="1">
            <a:spLocks/>
          </p:cNvSpPr>
          <p:nvPr/>
        </p:nvSpPr>
        <p:spPr>
          <a:xfrm>
            <a:off x="581548" y="2820589"/>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Linéarité</a:t>
            </a:r>
          </a:p>
          <a:p>
            <a:r>
              <a:rPr lang="fr-FR" dirty="0"/>
              <a:t>Résolution</a:t>
            </a:r>
          </a:p>
          <a:p>
            <a:r>
              <a:rPr lang="fr-FR" dirty="0"/>
              <a:t>Hystérésis</a:t>
            </a:r>
          </a:p>
          <a:p>
            <a:r>
              <a:rPr lang="fr-FR" dirty="0"/>
              <a:t>Dérive</a:t>
            </a:r>
          </a:p>
          <a:p>
            <a:pPr marL="0" indent="0">
              <a:buNone/>
            </a:pPr>
            <a:endParaRPr lang="fr-FR" dirty="0"/>
          </a:p>
          <a:p>
            <a:pPr marL="0" indent="0">
              <a:buNone/>
            </a:pPr>
            <a:endParaRPr lang="fr-FR" dirty="0"/>
          </a:p>
        </p:txBody>
      </p:sp>
    </p:spTree>
    <p:extLst>
      <p:ext uri="{BB962C8B-B14F-4D97-AF65-F5344CB8AC3E}">
        <p14:creationId xmlns:p14="http://schemas.microsoft.com/office/powerpoint/2010/main" val="947666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33</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Linéarité</a:t>
            </a:r>
          </a:p>
        </p:txBody>
      </p:sp>
      <p:pic>
        <p:nvPicPr>
          <p:cNvPr id="2" name="Image 1"/>
          <p:cNvPicPr>
            <a:picLocks noChangeAspect="1"/>
          </p:cNvPicPr>
          <p:nvPr/>
        </p:nvPicPr>
        <p:blipFill>
          <a:blip r:embed="rId3"/>
          <a:stretch>
            <a:fillRect/>
          </a:stretch>
        </p:blipFill>
        <p:spPr>
          <a:xfrm>
            <a:off x="6715432" y="2060028"/>
            <a:ext cx="5265876" cy="2928783"/>
          </a:xfrm>
          <a:prstGeom prst="rect">
            <a:avLst/>
          </a:prstGeom>
        </p:spPr>
      </p:pic>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8"/>
            <a:ext cx="5981483"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Si le capteur est linéaire, sa sortie est de la forme </a:t>
            </a:r>
          </a:p>
          <a:p>
            <a:pPr marL="457200" lvl="1" indent="0">
              <a:buNone/>
            </a:pPr>
            <a:r>
              <a:rPr lang="fr-FR" dirty="0"/>
              <a:t>y = </a:t>
            </a:r>
            <a:r>
              <a:rPr lang="fr-FR" dirty="0" err="1"/>
              <a:t>ax</a:t>
            </a:r>
            <a:r>
              <a:rPr lang="fr-FR" dirty="0"/>
              <a:t> + b (y est la mesure, x la </a:t>
            </a:r>
            <a:r>
              <a:rPr lang="fr-FR" dirty="0" err="1"/>
              <a:t>mesurande</a:t>
            </a:r>
            <a:r>
              <a:rPr lang="fr-FR" dirty="0"/>
              <a:t>). La mesure est alors proportionnelle au </a:t>
            </a:r>
            <a:r>
              <a:rPr lang="fr-FR" dirty="0" err="1"/>
              <a:t>mesurande</a:t>
            </a:r>
            <a:r>
              <a:rPr lang="fr-FR" dirty="0"/>
              <a:t>.</a:t>
            </a:r>
          </a:p>
          <a:p>
            <a:pPr marL="457200" lvl="1" indent="0">
              <a:buNone/>
            </a:pPr>
            <a:endParaRPr lang="fr-FR" dirty="0"/>
          </a:p>
          <a:p>
            <a:r>
              <a:rPr lang="fr-FR" dirty="0"/>
              <a:t>L’erreur de linéarité exprime l’écart entre la linéarité supposé du capteur et les mesures effectués. Dans certains cas, la courbe de linéarité est connue.</a:t>
            </a:r>
          </a:p>
          <a:p>
            <a:pPr lvl="1"/>
            <a:r>
              <a:rPr lang="fr-FR" dirty="0"/>
              <a:t>Sonde de température PT100</a:t>
            </a:r>
          </a:p>
          <a:p>
            <a:endParaRPr lang="fr-FR" dirty="0"/>
          </a:p>
          <a:p>
            <a:r>
              <a:rPr lang="fr-FR" dirty="0"/>
              <a:t>Comment calculé la courbe de linéarité? Autrement dit, comment retrouver a et b afin que l’écart entre les points de mesure et la courbe de linéarité soit le plus faibles?</a:t>
            </a:r>
          </a:p>
          <a:p>
            <a:pPr marL="457200" lvl="1"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2167432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34</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2 méthodes pour retrouver le courbe de linéarité</a:t>
            </a:r>
          </a:p>
        </p:txBody>
      </p:sp>
      <p:pic>
        <p:nvPicPr>
          <p:cNvPr id="2" name="Image 1"/>
          <p:cNvPicPr>
            <a:picLocks noChangeAspect="1"/>
          </p:cNvPicPr>
          <p:nvPr/>
        </p:nvPicPr>
        <p:blipFill>
          <a:blip r:embed="rId3"/>
          <a:stretch>
            <a:fillRect/>
          </a:stretch>
        </p:blipFill>
        <p:spPr>
          <a:xfrm>
            <a:off x="6715432" y="2060028"/>
            <a:ext cx="5265876" cy="2928783"/>
          </a:xfrm>
          <a:prstGeom prst="rect">
            <a:avLst/>
          </a:prstGeom>
        </p:spPr>
      </p:pic>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9"/>
            <a:ext cx="5981483" cy="1356682"/>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Méthode des points terminaux</a:t>
            </a:r>
          </a:p>
          <a:p>
            <a:endParaRPr lang="fr-FR" dirty="0"/>
          </a:p>
          <a:p>
            <a:r>
              <a:rPr lang="fr-FR" dirty="0"/>
              <a:t>Meilleur estimée par la formule des moindres carrés</a:t>
            </a:r>
          </a:p>
          <a:p>
            <a:pPr marL="0" indent="0">
              <a:buNone/>
            </a:pPr>
            <a:endParaRPr lang="fr-FR" dirty="0"/>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
        <p:nvSpPr>
          <p:cNvPr id="11" name="Espace réservé du texte 2"/>
          <p:cNvSpPr txBox="1">
            <a:spLocks/>
          </p:cNvSpPr>
          <p:nvPr/>
        </p:nvSpPr>
        <p:spPr>
          <a:xfrm>
            <a:off x="733947" y="3768420"/>
            <a:ext cx="5981483" cy="1356682"/>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t>L’erreur de linéarité sera la distance maximum entre la courbe de mesure du capteur et la courbe de linéarité</a:t>
            </a:r>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1407043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35</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Méthode de la meilleur estimée par la formule des moindres carrées </a:t>
            </a:r>
          </a:p>
        </p:txBody>
      </p:sp>
      <p:pic>
        <p:nvPicPr>
          <p:cNvPr id="2" name="Image 1"/>
          <p:cNvPicPr>
            <a:picLocks noChangeAspect="1"/>
          </p:cNvPicPr>
          <p:nvPr/>
        </p:nvPicPr>
        <p:blipFill>
          <a:blip r:embed="rId3"/>
          <a:stretch>
            <a:fillRect/>
          </a:stretch>
        </p:blipFill>
        <p:spPr>
          <a:xfrm>
            <a:off x="6715432" y="2060028"/>
            <a:ext cx="5265876" cy="2928783"/>
          </a:xfrm>
          <a:prstGeom prst="rect">
            <a:avLst/>
          </a:prstGeom>
        </p:spPr>
      </p:pic>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9"/>
            <a:ext cx="5981483" cy="1356682"/>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Il existe plusieurs façons de démontrer en quoi la formule des moindres carrés fournit les meilleurs estimateurs d’une régression linéaire simple.</a:t>
            </a:r>
          </a:p>
          <a:p>
            <a:pPr marL="0" indent="0">
              <a:buNone/>
            </a:pPr>
            <a:r>
              <a:rPr lang="fr-FR" dirty="0"/>
              <a:t>On va utiliser ici les dérivées partielles</a:t>
            </a:r>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5799E3C7-AFC3-4671-9C19-D6839F72654E}"/>
              </a:ext>
            </a:extLst>
          </p:cNvPr>
          <p:cNvSpPr txBox="1">
            <a:spLocks/>
          </p:cNvSpPr>
          <p:nvPr/>
        </p:nvSpPr>
        <p:spPr>
          <a:xfrm>
            <a:off x="733947" y="3768420"/>
            <a:ext cx="5981483" cy="1356682"/>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t>Rappel: La droite recherchée est celle qui résume le mieux le nuage de points formées par les mesures</a:t>
            </a:r>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2116657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36</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Sensibilité</a:t>
            </a:r>
          </a:p>
        </p:txBody>
      </p:sp>
      <p:pic>
        <p:nvPicPr>
          <p:cNvPr id="2" name="Image 1"/>
          <p:cNvPicPr>
            <a:picLocks noChangeAspect="1"/>
          </p:cNvPicPr>
          <p:nvPr/>
        </p:nvPicPr>
        <p:blipFill>
          <a:blip r:embed="rId3"/>
          <a:stretch>
            <a:fillRect/>
          </a:stretch>
        </p:blipFill>
        <p:spPr>
          <a:xfrm>
            <a:off x="6715432" y="2060028"/>
            <a:ext cx="5265876" cy="2928783"/>
          </a:xfrm>
          <a:prstGeom prst="rect">
            <a:avLst/>
          </a:prstGeom>
        </p:spPr>
      </p:pic>
      <p:sp>
        <p:nvSpPr>
          <p:cNvPr id="7" name="Espace réservé du texte 2"/>
          <p:cNvSpPr>
            <a:spLocks noGrp="1"/>
          </p:cNvSpPr>
          <p:nvPr>
            <p:ph type="body" sz="quarter" idx="12"/>
          </p:nvPr>
        </p:nvSpPr>
        <p:spPr>
          <a:xfrm>
            <a:off x="429148" y="1907627"/>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mc:AlternateContent xmlns:mc="http://schemas.openxmlformats.org/markup-compatibility/2006" xmlns:a14="http://schemas.microsoft.com/office/drawing/2010/main">
        <mc:Choice Requires="a14">
          <p:sp>
            <p:nvSpPr>
              <p:cNvPr id="10" name="Espace réservé du texte 2"/>
              <p:cNvSpPr txBox="1">
                <a:spLocks/>
              </p:cNvSpPr>
              <p:nvPr/>
            </p:nvSpPr>
            <p:spPr>
              <a:xfrm>
                <a:off x="733948" y="2212428"/>
                <a:ext cx="5981483" cy="3531167"/>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La sensibilité et le rapport de variation de la mesure sur le rapport de variation du </a:t>
                </a:r>
                <a:r>
                  <a:rPr lang="fr-FR" dirty="0" err="1"/>
                  <a:t>mesurande</a:t>
                </a:r>
                <a:endParaRPr lang="fr-FR" dirty="0"/>
              </a:p>
              <a:p>
                <a:endParaRPr lang="fr-FR" dirty="0"/>
              </a:p>
              <a:p>
                <a:pPr marL="0" indent="0">
                  <a:buNone/>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𝑆</m:t>
                      </m:r>
                      <m:r>
                        <a:rPr lang="fr-FR" sz="2000" b="0" i="1" smtClean="0">
                          <a:latin typeface="Cambria Math" panose="02040503050406030204" pitchFamily="18" charset="0"/>
                        </a:rPr>
                        <m:t>=</m:t>
                      </m:r>
                      <m:f>
                        <m:fPr>
                          <m:ctrlPr>
                            <a:rPr lang="fr-FR" sz="2000" b="0" i="1" smtClean="0">
                              <a:latin typeface="Cambria Math" panose="02040503050406030204" pitchFamily="18" charset="0"/>
                              <a:ea typeface="Cambria Math" panose="02040503050406030204" pitchFamily="18" charset="0"/>
                            </a:rPr>
                          </m:ctrlPr>
                        </m:fPr>
                        <m:num>
                          <m:r>
                            <a:rPr lang="fr-FR" sz="2000" b="0" i="1" smtClean="0">
                              <a:latin typeface="Cambria Math" panose="02040503050406030204" pitchFamily="18" charset="0"/>
                              <a:ea typeface="Cambria Math" panose="02040503050406030204" pitchFamily="18" charset="0"/>
                            </a:rPr>
                            <m:t>∆</m:t>
                          </m:r>
                          <m:r>
                            <a:rPr lang="fr-FR" sz="2000" b="0" i="1" smtClean="0">
                              <a:latin typeface="Cambria Math" panose="02040503050406030204" pitchFamily="18" charset="0"/>
                              <a:ea typeface="Cambria Math" panose="02040503050406030204" pitchFamily="18" charset="0"/>
                            </a:rPr>
                            <m:t>𝑀𝑒𝑠𝑢𝑟𝑒</m:t>
                          </m:r>
                        </m:num>
                        <m:den>
                          <m:r>
                            <a:rPr lang="fr-FR" sz="2000" b="0" i="1" smtClean="0">
                              <a:latin typeface="Cambria Math" panose="02040503050406030204" pitchFamily="18" charset="0"/>
                              <a:ea typeface="Cambria Math" panose="02040503050406030204" pitchFamily="18" charset="0"/>
                            </a:rPr>
                            <m:t>∆ </m:t>
                          </m:r>
                          <m:r>
                            <a:rPr lang="fr-FR" sz="2000" b="0" i="1" smtClean="0">
                              <a:latin typeface="Cambria Math" panose="02040503050406030204" pitchFamily="18" charset="0"/>
                              <a:ea typeface="Cambria Math" panose="02040503050406030204" pitchFamily="18" charset="0"/>
                            </a:rPr>
                            <m:t>𝑀𝑒𝑠𝑢𝑟𝑎𝑛𝑑𝑒</m:t>
                          </m:r>
                        </m:den>
                      </m:f>
                    </m:oMath>
                  </m:oMathPara>
                </a14:m>
                <a:endParaRPr lang="fr-FR" sz="2000" dirty="0"/>
              </a:p>
              <a:p>
                <a:endParaRPr lang="fr-FR" dirty="0"/>
              </a:p>
              <a:p>
                <a:r>
                  <a:rPr lang="fr-FR" dirty="0"/>
                  <a:t>Une capteur linéaire est donc un capteur dont la sensibilité est constante</a:t>
                </a:r>
              </a:p>
              <a:p>
                <a:pPr lvl="2"/>
                <a:endParaRPr lang="fr-FR" dirty="0"/>
              </a:p>
              <a:p>
                <a:pPr marL="914400" lvl="2" indent="0">
                  <a:buNone/>
                </a:pPr>
                <a:endParaRPr lang="fr-FR" dirty="0"/>
              </a:p>
              <a:p>
                <a:endParaRPr lang="fr-FR" dirty="0"/>
              </a:p>
              <a:p>
                <a:pPr marL="0" indent="0">
                  <a:buNone/>
                </a:pPr>
                <a:endParaRPr lang="fr-FR" dirty="0"/>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mc:Choice>
        <mc:Fallback xmlns="">
          <p:sp>
            <p:nvSpPr>
              <p:cNvPr id="10" name="Espace réservé du texte 2"/>
              <p:cNvSpPr txBox="1">
                <a:spLocks noRot="1" noChangeAspect="1" noMove="1" noResize="1" noEditPoints="1" noAdjustHandles="1" noChangeArrowheads="1" noChangeShapeType="1" noTextEdit="1"/>
              </p:cNvSpPr>
              <p:nvPr/>
            </p:nvSpPr>
            <p:spPr>
              <a:xfrm>
                <a:off x="733948" y="2212428"/>
                <a:ext cx="5981483" cy="3531167"/>
              </a:xfrm>
              <a:prstGeom prst="rect">
                <a:avLst/>
              </a:prstGeom>
              <a:blipFill>
                <a:blip r:embed="rId4"/>
                <a:stretch>
                  <a:fillRect l="-407" t="-864" r="-1120"/>
                </a:stretch>
              </a:blipFill>
            </p:spPr>
            <p:txBody>
              <a:bodyPr/>
              <a:lstStyle/>
              <a:p>
                <a:r>
                  <a:rPr lang="en-US">
                    <a:noFill/>
                  </a:rPr>
                  <a:t> </a:t>
                </a:r>
              </a:p>
            </p:txBody>
          </p:sp>
        </mc:Fallback>
      </mc:AlternateContent>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547" y="3923155"/>
            <a:ext cx="591398" cy="591398"/>
          </a:xfrm>
          <a:prstGeom prst="rect">
            <a:avLst/>
          </a:prstGeom>
        </p:spPr>
      </p:pic>
    </p:spTree>
    <p:extLst>
      <p:ext uri="{BB962C8B-B14F-4D97-AF65-F5344CB8AC3E}">
        <p14:creationId xmlns:p14="http://schemas.microsoft.com/office/powerpoint/2010/main" val="290154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37</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Application numérique sonde PT100</a:t>
            </a: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9"/>
            <a:ext cx="5981483" cy="1356682"/>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dirty="0"/>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4098" name="Picture 2" descr="Pt100 temp sensor FRA-Resistance-vs-tempera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3323" y="332153"/>
            <a:ext cx="4070819" cy="2625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2" name="Espace réservé du texte 2"/>
              <p:cNvSpPr txBox="1">
                <a:spLocks/>
              </p:cNvSpPr>
              <p:nvPr/>
            </p:nvSpPr>
            <p:spPr>
              <a:xfrm>
                <a:off x="886348" y="2212429"/>
                <a:ext cx="5981483" cy="1509082"/>
              </a:xfrm>
              <a:prstGeom prst="rect">
                <a:avLst/>
              </a:prstGeom>
            </p:spPr>
            <p:txBody>
              <a:bodyPr>
                <a:normAutofit fontScale="92500" lnSpcReduction="10000"/>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600" dirty="0"/>
                  <a:t>La loi de linéarité est donné par</a:t>
                </a:r>
                <a:r>
                  <a:rPr lang="fr-FR" dirty="0"/>
                  <a:t> </a:t>
                </a:r>
              </a:p>
              <a:p>
                <a:pPr marL="0" indent="0">
                  <a:buNone/>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𝑅</m:t>
                      </m:r>
                      <m:d>
                        <m:dPr>
                          <m:ctrlPr>
                            <a:rPr lang="fr-FR" sz="2000" b="0" i="1" smtClean="0">
                              <a:latin typeface="Cambria Math" panose="02040503050406030204" pitchFamily="18" charset="0"/>
                            </a:rPr>
                          </m:ctrlPr>
                        </m:dPr>
                        <m:e>
                          <m:r>
                            <a:rPr lang="fr-FR" sz="2000" b="0" i="1" smtClean="0">
                              <a:latin typeface="Cambria Math" panose="02040503050406030204" pitchFamily="18" charset="0"/>
                            </a:rPr>
                            <m:t>𝑡</m:t>
                          </m:r>
                        </m:e>
                      </m:d>
                      <m:r>
                        <a:rPr lang="fr-FR" sz="2000" b="0" i="1" smtClean="0">
                          <a:latin typeface="Cambria Math" panose="02040503050406030204" pitchFamily="18" charset="0"/>
                        </a:rPr>
                        <m:t>=</m:t>
                      </m:r>
                      <m:r>
                        <a:rPr lang="fr-FR" sz="2000" b="0" i="1" smtClean="0">
                          <a:latin typeface="Cambria Math" panose="02040503050406030204" pitchFamily="18" charset="0"/>
                        </a:rPr>
                        <m:t>𝑅</m:t>
                      </m:r>
                      <m:r>
                        <a:rPr lang="fr-FR" sz="2000" b="0" i="1" smtClean="0">
                          <a:latin typeface="Cambria Math" panose="02040503050406030204" pitchFamily="18" charset="0"/>
                        </a:rPr>
                        <m:t>0 (1+ ∝</m:t>
                      </m:r>
                      <m:r>
                        <a:rPr lang="fr-FR" sz="2000" b="0" i="1" smtClean="0">
                          <a:latin typeface="Cambria Math" panose="02040503050406030204" pitchFamily="18" charset="0"/>
                          <a:ea typeface="Cambria Math" panose="02040503050406030204" pitchFamily="18" charset="0"/>
                        </a:rPr>
                        <m:t>𝑡</m:t>
                      </m:r>
                      <m:r>
                        <a:rPr lang="fr-FR" sz="2000" b="0" i="1" smtClean="0">
                          <a:latin typeface="Cambria Math" panose="02040503050406030204" pitchFamily="18" charset="0"/>
                          <a:ea typeface="Cambria Math" panose="02040503050406030204" pitchFamily="18" charset="0"/>
                        </a:rPr>
                        <m:t> )</m:t>
                      </m:r>
                    </m:oMath>
                  </m:oMathPara>
                </a14:m>
                <a:endParaRPr lang="fr-FR" sz="2000" dirty="0"/>
              </a:p>
              <a:p>
                <a:pPr marL="0" indent="0">
                  <a:buNone/>
                </a:pPr>
                <a:endParaRPr lang="fr-FR" dirty="0"/>
              </a:p>
              <a:p>
                <a:pPr marL="0" indent="0">
                  <a:buNone/>
                </a:pPr>
                <a:r>
                  <a:rPr lang="fr-FR" sz="1600" dirty="0"/>
                  <a:t>Alpha étant le coefficient de température, variant</a:t>
                </a:r>
              </a:p>
              <a:p>
                <a:pPr marL="0" indent="0">
                  <a:buNone/>
                </a:pPr>
                <a:r>
                  <a:rPr lang="fr-FR" sz="1600" dirty="0"/>
                  <a:t>d’un type de sonde à l’autre</a:t>
                </a:r>
              </a:p>
              <a:p>
                <a:endParaRPr lang="fr-FR" dirty="0"/>
              </a:p>
              <a:p>
                <a:pPr marL="457200" lvl="1" indent="0">
                  <a:buNone/>
                </a:pPr>
                <a:endParaRPr lang="fr-FR" dirty="0"/>
              </a:p>
              <a:p>
                <a:pPr marL="114300" indent="0">
                  <a:buNone/>
                </a:pPr>
                <a:endParaRPr lang="fr-FR" dirty="0"/>
              </a:p>
              <a:p>
                <a:endParaRPr lang="fr-FR" dirty="0"/>
              </a:p>
              <a:p>
                <a:endParaRPr lang="fr-FR" dirty="0"/>
              </a:p>
            </p:txBody>
          </p:sp>
        </mc:Choice>
        <mc:Fallback>
          <p:sp>
            <p:nvSpPr>
              <p:cNvPr id="12" name="Espace réservé du texte 2"/>
              <p:cNvSpPr txBox="1">
                <a:spLocks noRot="1" noChangeAspect="1" noMove="1" noResize="1" noEditPoints="1" noAdjustHandles="1" noChangeArrowheads="1" noChangeShapeType="1" noTextEdit="1"/>
              </p:cNvSpPr>
              <p:nvPr/>
            </p:nvSpPr>
            <p:spPr>
              <a:xfrm>
                <a:off x="886348" y="2212429"/>
                <a:ext cx="5981483" cy="1509082"/>
              </a:xfrm>
              <a:prstGeom prst="rect">
                <a:avLst/>
              </a:prstGeom>
              <a:blipFill>
                <a:blip r:embed="rId4"/>
                <a:stretch>
                  <a:fillRect l="-407" t="-3644" b="-810"/>
                </a:stretch>
              </a:blipFill>
            </p:spPr>
            <p:txBody>
              <a:bodyPr/>
              <a:lstStyle/>
              <a:p>
                <a:r>
                  <a:rPr lang="fr-FR">
                    <a:noFill/>
                  </a:rPr>
                  <a:t> </a:t>
                </a:r>
              </a:p>
            </p:txBody>
          </p:sp>
        </mc:Fallback>
      </mc:AlternateContent>
      <p:pic>
        <p:nvPicPr>
          <p:cNvPr id="4100" name="Picture 4" descr="Pt100 temp sensor FRA -Alpha formule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0764" y="3665739"/>
            <a:ext cx="1599596" cy="6621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191087" y="4321322"/>
            <a:ext cx="4497289" cy="396070"/>
          </a:xfrm>
          <a:prstGeom prst="rect">
            <a:avLst/>
          </a:prstGeom>
        </p:spPr>
        <p:txBody>
          <a:bodyPr wrap="square">
            <a:spAutoFit/>
          </a:bodyPr>
          <a:lstStyle/>
          <a:p>
            <a:pPr>
              <a:lnSpc>
                <a:spcPct val="70000"/>
              </a:lnSpc>
              <a:spcBef>
                <a:spcPts val="1000"/>
              </a:spcBef>
              <a:buClr>
                <a:schemeClr val="accent5"/>
              </a:buClr>
            </a:pPr>
            <a:r>
              <a:rPr lang="fr-FR" sz="1400" dirty="0">
                <a:latin typeface="Century Gothic" panose="020B0502020202020204" pitchFamily="34" charset="0"/>
              </a:rPr>
              <a:t>R100 = résistance à 100 °C </a:t>
            </a:r>
            <a:br>
              <a:rPr lang="fr-FR" sz="1400" dirty="0">
                <a:latin typeface="Century Gothic" panose="020B0502020202020204" pitchFamily="34" charset="0"/>
              </a:rPr>
            </a:br>
            <a:r>
              <a:rPr lang="fr-FR" sz="1400" dirty="0">
                <a:latin typeface="Century Gothic" panose="020B0502020202020204" pitchFamily="34" charset="0"/>
              </a:rPr>
              <a:t>R0 = résistance à 0 °C</a:t>
            </a:r>
            <a:endParaRPr lang="en-US" sz="1400" dirty="0">
              <a:latin typeface="Century Gothic" panose="020B0502020202020204" pitchFamily="34" charset="0"/>
            </a:endParaRPr>
          </a:p>
        </p:txBody>
      </p:sp>
      <p:sp>
        <p:nvSpPr>
          <p:cNvPr id="4" name="Rectangle 3"/>
          <p:cNvSpPr/>
          <p:nvPr/>
        </p:nvSpPr>
        <p:spPr>
          <a:xfrm>
            <a:off x="1012800" y="4929842"/>
            <a:ext cx="4573081" cy="1853841"/>
          </a:xfrm>
          <a:prstGeom prst="rect">
            <a:avLst/>
          </a:prstGeom>
        </p:spPr>
        <p:txBody>
          <a:bodyPr wrap="square">
            <a:spAutoFit/>
          </a:bodyPr>
          <a:lstStyle/>
          <a:p>
            <a:pPr marL="285750" indent="-285750">
              <a:lnSpc>
                <a:spcPct val="70000"/>
              </a:lnSpc>
              <a:spcBef>
                <a:spcPts val="1000"/>
              </a:spcBef>
              <a:buClr>
                <a:schemeClr val="accent5"/>
              </a:buClr>
              <a:buFont typeface="Arial" panose="020B0604020202020204" pitchFamily="34" charset="0"/>
              <a:buChar char="•"/>
            </a:pPr>
            <a:r>
              <a:rPr lang="en-US" sz="1500" dirty="0" err="1">
                <a:latin typeface="Century Gothic" panose="020B0502020202020204" pitchFamily="34" charset="0"/>
              </a:rPr>
              <a:t>Calculer</a:t>
            </a:r>
            <a:r>
              <a:rPr lang="en-US" sz="1500" dirty="0">
                <a:latin typeface="Century Gothic" panose="020B0502020202020204" pitchFamily="34" charset="0"/>
              </a:rPr>
              <a:t> Alpha</a:t>
            </a:r>
          </a:p>
          <a:p>
            <a:pPr marL="285750" indent="-285750">
              <a:lnSpc>
                <a:spcPct val="70000"/>
              </a:lnSpc>
              <a:spcBef>
                <a:spcPts val="1000"/>
              </a:spcBef>
              <a:buClr>
                <a:schemeClr val="accent5"/>
              </a:buClr>
              <a:buFont typeface="Arial" panose="020B0604020202020204" pitchFamily="34" charset="0"/>
              <a:buChar char="•"/>
            </a:pPr>
            <a:r>
              <a:rPr lang="fr-FR" sz="1500" dirty="0">
                <a:latin typeface="Century Gothic" panose="020B0502020202020204" pitchFamily="34" charset="0"/>
              </a:rPr>
              <a:t>Calculer R(500°C)</a:t>
            </a:r>
          </a:p>
          <a:p>
            <a:pPr marL="285750" indent="-285750">
              <a:lnSpc>
                <a:spcPct val="70000"/>
              </a:lnSpc>
              <a:spcBef>
                <a:spcPts val="1000"/>
              </a:spcBef>
              <a:buClr>
                <a:schemeClr val="accent5"/>
              </a:buClr>
              <a:buFont typeface="Arial" panose="020B0604020202020204" pitchFamily="34" charset="0"/>
              <a:buChar char="•"/>
            </a:pPr>
            <a:r>
              <a:rPr lang="fr-FR" sz="1500" dirty="0">
                <a:latin typeface="Century Gothic" panose="020B0502020202020204" pitchFamily="34" charset="0"/>
              </a:rPr>
              <a:t>Calculer l’erreur de linéarité en ce point</a:t>
            </a:r>
          </a:p>
          <a:p>
            <a:pPr marL="285750" indent="-285750">
              <a:lnSpc>
                <a:spcPct val="70000"/>
              </a:lnSpc>
              <a:spcBef>
                <a:spcPts val="1000"/>
              </a:spcBef>
              <a:buClr>
                <a:schemeClr val="accent5"/>
              </a:buClr>
              <a:buFont typeface="Arial" panose="020B0604020202020204" pitchFamily="34" charset="0"/>
              <a:buChar char="•"/>
            </a:pPr>
            <a:r>
              <a:rPr lang="fr-FR" sz="1500" dirty="0">
                <a:latin typeface="Century Gothic" panose="020B0502020202020204" pitchFamily="34" charset="0"/>
              </a:rPr>
              <a:t>Calculer la </a:t>
            </a:r>
            <a:r>
              <a:rPr lang="fr-FR" sz="1500" dirty="0" err="1">
                <a:latin typeface="Century Gothic" panose="020B0502020202020204" pitchFamily="34" charset="0"/>
              </a:rPr>
              <a:t>sensibilté</a:t>
            </a:r>
            <a:r>
              <a:rPr lang="fr-FR" sz="1500" dirty="0">
                <a:latin typeface="Century Gothic" panose="020B0502020202020204" pitchFamily="34" charset="0"/>
              </a:rPr>
              <a:t> autour de 0°C et autour de 700</a:t>
            </a:r>
          </a:p>
          <a:p>
            <a:pPr marL="285750" indent="-285750">
              <a:lnSpc>
                <a:spcPct val="70000"/>
              </a:lnSpc>
              <a:spcBef>
                <a:spcPts val="1000"/>
              </a:spcBef>
              <a:buClr>
                <a:schemeClr val="accent5"/>
              </a:buClr>
              <a:buFont typeface="Arial" panose="020B0604020202020204" pitchFamily="34" charset="0"/>
              <a:buChar char="•"/>
            </a:pPr>
            <a:r>
              <a:rPr lang="fr-FR" sz="1500" dirty="0">
                <a:latin typeface="Century Gothic" panose="020B0502020202020204" pitchFamily="34" charset="0"/>
              </a:rPr>
              <a:t>En quel point la sonde est elle plus sensible?</a:t>
            </a:r>
            <a:endParaRPr lang="en-US" sz="1500" dirty="0">
              <a:latin typeface="Century Gothic" panose="020B0502020202020204" pitchFamily="34" charset="0"/>
            </a:endParaRPr>
          </a:p>
          <a:p>
            <a:pPr>
              <a:lnSpc>
                <a:spcPct val="70000"/>
              </a:lnSpc>
              <a:spcBef>
                <a:spcPts val="1000"/>
              </a:spcBef>
              <a:buClr>
                <a:schemeClr val="accent5"/>
              </a:buClr>
            </a:pPr>
            <a:endParaRPr lang="en-US" sz="1400" dirty="0">
              <a:latin typeface="Century Gothic" panose="020B0502020202020204" pitchFamily="34" charset="0"/>
            </a:endParaRPr>
          </a:p>
        </p:txBody>
      </p:sp>
      <p:pic>
        <p:nvPicPr>
          <p:cNvPr id="4102" name="Picture 6" descr="Pt100 temp sensor FRA - resistance table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0258" y="3165701"/>
            <a:ext cx="3589399" cy="2758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9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38</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Dérive en température</a:t>
            </a:r>
          </a:p>
        </p:txBody>
      </p:sp>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8"/>
            <a:ext cx="8813175" cy="3531167"/>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La courbe de réponse du capteur peut évoluer selon la température</a:t>
            </a:r>
          </a:p>
          <a:p>
            <a:pPr lvl="1"/>
            <a:r>
              <a:rPr lang="fr-FR" dirty="0"/>
              <a:t>Dans le cas d’un capteur linéaire (y = </a:t>
            </a:r>
            <a:r>
              <a:rPr lang="fr-FR" dirty="0" err="1"/>
              <a:t>ax</a:t>
            </a:r>
            <a:r>
              <a:rPr lang="fr-FR" dirty="0"/>
              <a:t>+ b)</a:t>
            </a:r>
          </a:p>
          <a:p>
            <a:pPr lvl="1"/>
            <a:r>
              <a:rPr lang="fr-FR" dirty="0"/>
              <a:t>Si a varie selon la température, on parle de dérive de la sensibilité</a:t>
            </a:r>
          </a:p>
          <a:p>
            <a:pPr lvl="1"/>
            <a:r>
              <a:rPr lang="fr-FR" dirty="0"/>
              <a:t>Si b varie selon la température, on parle de dérive du 0 </a:t>
            </a:r>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3279107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Exemple: TSL2591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39</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Capteur d’intensité lumineuse</a:t>
            </a:r>
          </a:p>
        </p:txBody>
      </p:sp>
      <p:sp>
        <p:nvSpPr>
          <p:cNvPr id="8" name="Espace réservé du texte 2"/>
          <p:cNvSpPr txBox="1">
            <a:spLocks/>
          </p:cNvSpPr>
          <p:nvPr/>
        </p:nvSpPr>
        <p:spPr>
          <a:xfrm>
            <a:off x="581549" y="2060028"/>
            <a:ext cx="7729332"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8"/>
            <a:ext cx="6098549" cy="3531167"/>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1026" name="Picture 2" descr="La lumière visible (et ses couleurs) - archi7, les sciences de tous les  jou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48" y="2867044"/>
            <a:ext cx="6191250" cy="2952751"/>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texte 2"/>
          <p:cNvSpPr txBox="1">
            <a:spLocks/>
          </p:cNvSpPr>
          <p:nvPr/>
        </p:nvSpPr>
        <p:spPr>
          <a:xfrm>
            <a:off x="886349" y="2364828"/>
            <a:ext cx="5734050" cy="3531167"/>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Rappel sur les longueurs d’ondes</a:t>
            </a:r>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
        <p:nvSpPr>
          <p:cNvPr id="13" name="Espace réservé du texte 2">
            <a:extLst>
              <a:ext uri="{FF2B5EF4-FFF2-40B4-BE49-F238E27FC236}">
                <a16:creationId xmlns:a16="http://schemas.microsoft.com/office/drawing/2014/main" id="{56EFCA10-E232-417B-9568-EBE0194CF41C}"/>
              </a:ext>
            </a:extLst>
          </p:cNvPr>
          <p:cNvSpPr txBox="1">
            <a:spLocks/>
          </p:cNvSpPr>
          <p:nvPr/>
        </p:nvSpPr>
        <p:spPr>
          <a:xfrm>
            <a:off x="6585855" y="2364828"/>
            <a:ext cx="4305666" cy="3531167"/>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Description général du composant?</a:t>
            </a:r>
          </a:p>
          <a:p>
            <a:r>
              <a:rPr lang="fr-FR" dirty="0"/>
              <a:t>Interface/Bus?</a:t>
            </a:r>
          </a:p>
          <a:p>
            <a:r>
              <a:rPr lang="fr-FR" dirty="0"/>
              <a:t>Consommation (Tension/Courant) ?</a:t>
            </a:r>
          </a:p>
          <a:p>
            <a:r>
              <a:rPr lang="fr-FR" dirty="0"/>
              <a:t>Spectre utile ?</a:t>
            </a:r>
          </a:p>
          <a:p>
            <a:r>
              <a:rPr lang="fr-FR" dirty="0"/>
              <a:t>Tension niveau logique haut? </a:t>
            </a:r>
          </a:p>
          <a:p>
            <a:r>
              <a:rPr lang="fr-FR" dirty="0"/>
              <a:t>Tension niveau logique bas?</a:t>
            </a:r>
          </a:p>
          <a:p>
            <a:r>
              <a:rPr lang="fr-FR" dirty="0"/>
              <a:t>Plage de température de fonctionnement?</a:t>
            </a:r>
          </a:p>
          <a:p>
            <a:r>
              <a:rPr lang="fr-FR" dirty="0" err="1"/>
              <a:t>Device</a:t>
            </a:r>
            <a:r>
              <a:rPr lang="fr-FR" dirty="0"/>
              <a:t> ID (adresse et valeur) ?</a:t>
            </a:r>
          </a:p>
          <a:p>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2494060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3C6940D-9FEC-453A-A0EC-BC80822BFC1C}"/>
              </a:ext>
            </a:extLst>
          </p:cNvPr>
          <p:cNvSpPr>
            <a:spLocks noGrp="1"/>
          </p:cNvSpPr>
          <p:nvPr>
            <p:ph type="body" sz="quarter" idx="12"/>
          </p:nvPr>
        </p:nvSpPr>
        <p:spPr>
          <a:xfrm>
            <a:off x="429147" y="2684226"/>
            <a:ext cx="8606697" cy="1103594"/>
          </a:xfrm>
        </p:spPr>
        <p:txBody>
          <a:bodyPr lIns="91440" tIns="45720" rIns="91440" bIns="45720" anchor="t">
            <a:normAutofit/>
          </a:bodyPr>
          <a:lstStyle/>
          <a:p>
            <a:r>
              <a:rPr lang="fr-FR" b="1" dirty="0">
                <a:latin typeface="Century Gothic"/>
              </a:rPr>
              <a:t>Projet</a:t>
            </a:r>
          </a:p>
          <a:p>
            <a:pPr lvl="1"/>
            <a:r>
              <a:rPr lang="fr-FR" b="1" dirty="0">
                <a:latin typeface="Century Gothic"/>
              </a:rPr>
              <a:t>Conception d’un système électronique composé de:</a:t>
            </a:r>
          </a:p>
          <a:p>
            <a:pPr marL="914400" lvl="2" indent="0">
              <a:buNone/>
            </a:pPr>
            <a:r>
              <a:rPr lang="fr-FR" b="1" dirty="0">
                <a:latin typeface="Century Gothic"/>
              </a:rPr>
              <a:t>carte microcontrôleur + </a:t>
            </a:r>
            <a:r>
              <a:rPr lang="fr-FR" b="1" u="sng" dirty="0">
                <a:latin typeface="Century Gothic"/>
              </a:rPr>
              <a:t>carte fille</a:t>
            </a:r>
            <a:r>
              <a:rPr lang="fr-FR" b="1" dirty="0">
                <a:latin typeface="Century Gothic"/>
              </a:rPr>
              <a:t> + capteurs + actionneurs + </a:t>
            </a:r>
            <a:r>
              <a:rPr lang="fr-FR" b="1" u="sng" dirty="0">
                <a:latin typeface="Century Gothic"/>
              </a:rPr>
              <a:t>boitier</a:t>
            </a:r>
            <a:r>
              <a:rPr lang="fr-FR" b="1" dirty="0">
                <a:latin typeface="Century Gothic"/>
              </a:rPr>
              <a:t> </a:t>
            </a:r>
            <a:endParaRPr lang="fr-FR" b="1" dirty="0"/>
          </a:p>
          <a:p>
            <a:pPr marL="0" indent="0">
              <a:buClr>
                <a:srgbClr val="6FCFFF"/>
              </a:buClr>
              <a:buNone/>
            </a:pPr>
            <a:endParaRPr lang="fr-FR" b="1" dirty="0"/>
          </a:p>
          <a:p>
            <a:pPr marL="0" indent="0">
              <a:buClr>
                <a:srgbClr val="6FCFFF"/>
              </a:buClr>
              <a:buNone/>
            </a:pPr>
            <a:endParaRPr lang="fr-FR" dirty="0"/>
          </a:p>
          <a:p>
            <a:pPr>
              <a:buClr>
                <a:srgbClr val="6FCFFF"/>
              </a:buClr>
            </a:pPr>
            <a:endParaRPr lang="fr-FR" dirty="0"/>
          </a:p>
        </p:txBody>
      </p:sp>
      <p:sp>
        <p:nvSpPr>
          <p:cNvPr id="4" name="Titre 3">
            <a:extLst>
              <a:ext uri="{FF2B5EF4-FFF2-40B4-BE49-F238E27FC236}">
                <a16:creationId xmlns:a16="http://schemas.microsoft.com/office/drawing/2014/main" id="{5CADEB96-6331-45D4-91E0-5D03FF746DA9}"/>
              </a:ext>
            </a:extLst>
          </p:cNvPr>
          <p:cNvSpPr>
            <a:spLocks noGrp="1"/>
          </p:cNvSpPr>
          <p:nvPr>
            <p:ph type="title"/>
          </p:nvPr>
        </p:nvSpPr>
        <p:spPr/>
        <p:txBody>
          <a:bodyPr lIns="91440" tIns="45720" rIns="91440" bIns="45720" anchor="ctr" anchorCtr="0"/>
          <a:lstStyle/>
          <a:p>
            <a:r>
              <a:rPr lang="fr-FR" dirty="0">
                <a:latin typeface="Neo Sans W1G"/>
              </a:rPr>
              <a:t>Objectifs et évaluations</a:t>
            </a:r>
            <a:endParaRPr lang="fr-FR" dirty="0"/>
          </a:p>
        </p:txBody>
      </p:sp>
      <p:sp>
        <p:nvSpPr>
          <p:cNvPr id="6" name="Espace réservé du numéro de diapositive 5">
            <a:extLst>
              <a:ext uri="{FF2B5EF4-FFF2-40B4-BE49-F238E27FC236}">
                <a16:creationId xmlns:a16="http://schemas.microsoft.com/office/drawing/2014/main" id="{8272D1A1-81F1-42AD-B554-AD9E252E1750}"/>
              </a:ext>
            </a:extLst>
          </p:cNvPr>
          <p:cNvSpPr>
            <a:spLocks noGrp="1"/>
          </p:cNvSpPr>
          <p:nvPr>
            <p:ph type="sldNum" sz="quarter" idx="18"/>
          </p:nvPr>
        </p:nvSpPr>
        <p:spPr/>
        <p:txBody>
          <a:bodyPr/>
          <a:lstStyle/>
          <a:p>
            <a:fld id="{BAF88466-554A-4CBD-BB64-CBACC1E3F3C6}" type="slidenum">
              <a:rPr lang="en-US" smtClean="0"/>
              <a:pPr/>
              <a:t>4</a:t>
            </a:fld>
            <a:endParaRPr lang="en-US" dirty="0"/>
          </a:p>
        </p:txBody>
      </p:sp>
      <p:pic>
        <p:nvPicPr>
          <p:cNvPr id="1026" name="Picture 2">
            <a:extLst>
              <a:ext uri="{FF2B5EF4-FFF2-40B4-BE49-F238E27FC236}">
                <a16:creationId xmlns:a16="http://schemas.microsoft.com/office/drawing/2014/main" id="{079FAB8C-E941-494A-A8B4-6A0CA2581BCA}"/>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28063" r="2806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texte 2">
            <a:extLst>
              <a:ext uri="{FF2B5EF4-FFF2-40B4-BE49-F238E27FC236}">
                <a16:creationId xmlns:a16="http://schemas.microsoft.com/office/drawing/2014/main" id="{62900269-F5A8-4860-9FC9-BB6769577B1A}"/>
              </a:ext>
            </a:extLst>
          </p:cNvPr>
          <p:cNvSpPr txBox="1">
            <a:spLocks/>
          </p:cNvSpPr>
          <p:nvPr/>
        </p:nvSpPr>
        <p:spPr>
          <a:xfrm>
            <a:off x="429148" y="1991647"/>
            <a:ext cx="8105252" cy="35798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latin typeface="Century Gothic"/>
              </a:rPr>
              <a:t>Evaluation par binôme</a:t>
            </a:r>
            <a:endParaRPr lang="fr-FR" b="1" dirty="0"/>
          </a:p>
        </p:txBody>
      </p:sp>
      <p:sp>
        <p:nvSpPr>
          <p:cNvPr id="9" name="Espace réservé du texte 2">
            <a:extLst>
              <a:ext uri="{FF2B5EF4-FFF2-40B4-BE49-F238E27FC236}">
                <a16:creationId xmlns:a16="http://schemas.microsoft.com/office/drawing/2014/main" id="{3AAC30F3-8AC5-44E1-B932-4210EEDA985C}"/>
              </a:ext>
            </a:extLst>
          </p:cNvPr>
          <p:cNvSpPr txBox="1">
            <a:spLocks/>
          </p:cNvSpPr>
          <p:nvPr/>
        </p:nvSpPr>
        <p:spPr>
          <a:xfrm>
            <a:off x="429147" y="4070576"/>
            <a:ext cx="8606697" cy="227579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latin typeface="Century Gothic"/>
              </a:rPr>
              <a:t>Objectifs d’apprentissage</a:t>
            </a:r>
          </a:p>
          <a:p>
            <a:pPr lvl="1"/>
            <a:r>
              <a:rPr lang="fr-FR" b="1" dirty="0">
                <a:latin typeface="Century Gothic"/>
              </a:rPr>
              <a:t>Chaine d’acquisition</a:t>
            </a:r>
          </a:p>
          <a:p>
            <a:pPr lvl="2"/>
            <a:r>
              <a:rPr lang="fr-FR" b="1" dirty="0"/>
              <a:t>Comprendre et évaluer les caractéristiques d’un capteur</a:t>
            </a:r>
          </a:p>
          <a:p>
            <a:pPr lvl="2"/>
            <a:r>
              <a:rPr lang="fr-FR" b="1" dirty="0"/>
              <a:t>Interfacer ce capteur à un micro contrôleur</a:t>
            </a:r>
          </a:p>
          <a:p>
            <a:pPr lvl="1"/>
            <a:r>
              <a:rPr lang="fr-FR" b="1" dirty="0"/>
              <a:t>Prototypage</a:t>
            </a:r>
          </a:p>
          <a:p>
            <a:pPr lvl="2"/>
            <a:r>
              <a:rPr lang="fr-FR" b="1" dirty="0"/>
              <a:t>Concevoir une carte électronique dédiée</a:t>
            </a:r>
          </a:p>
          <a:p>
            <a:pPr lvl="2"/>
            <a:r>
              <a:rPr lang="fr-FR" b="1" dirty="0"/>
              <a:t>Concevoir et fabriquer un boitier dédié</a:t>
            </a:r>
          </a:p>
          <a:p>
            <a:pPr marL="0" indent="0">
              <a:buClr>
                <a:srgbClr val="6FCFFF"/>
              </a:buClr>
              <a:buFont typeface="Century Gothic" panose="020B0502020202020204" pitchFamily="34" charset="0"/>
              <a:buNone/>
            </a:pPr>
            <a:endParaRPr lang="fr-FR" dirty="0"/>
          </a:p>
          <a:p>
            <a:pPr>
              <a:buClr>
                <a:srgbClr val="6FCFFF"/>
              </a:buClr>
            </a:pPr>
            <a:endParaRPr lang="fr-FR" dirty="0"/>
          </a:p>
        </p:txBody>
      </p:sp>
      <p:pic>
        <p:nvPicPr>
          <p:cNvPr id="11" name="Image 10">
            <a:extLst>
              <a:ext uri="{FF2B5EF4-FFF2-40B4-BE49-F238E27FC236}">
                <a16:creationId xmlns:a16="http://schemas.microsoft.com/office/drawing/2014/main" id="{CB5CF011-6F01-452A-8B21-D55233B6BDEE}"/>
              </a:ext>
            </a:extLst>
          </p:cNvPr>
          <p:cNvPicPr>
            <a:picLocks noChangeAspect="1"/>
          </p:cNvPicPr>
          <p:nvPr/>
        </p:nvPicPr>
        <p:blipFill>
          <a:blip r:embed="rId4"/>
          <a:stretch>
            <a:fillRect/>
          </a:stretch>
        </p:blipFill>
        <p:spPr>
          <a:xfrm>
            <a:off x="8659823" y="1088880"/>
            <a:ext cx="2793933" cy="1929623"/>
          </a:xfrm>
          <a:prstGeom prst="rect">
            <a:avLst/>
          </a:prstGeom>
        </p:spPr>
      </p:pic>
      <p:pic>
        <p:nvPicPr>
          <p:cNvPr id="13" name="Image 12">
            <a:extLst>
              <a:ext uri="{FF2B5EF4-FFF2-40B4-BE49-F238E27FC236}">
                <a16:creationId xmlns:a16="http://schemas.microsoft.com/office/drawing/2014/main" id="{E392F7B0-D6DE-474F-9EBB-98FDF9354256}"/>
              </a:ext>
            </a:extLst>
          </p:cNvPr>
          <p:cNvPicPr>
            <a:picLocks noChangeAspect="1"/>
          </p:cNvPicPr>
          <p:nvPr/>
        </p:nvPicPr>
        <p:blipFill>
          <a:blip r:embed="rId5"/>
          <a:stretch>
            <a:fillRect/>
          </a:stretch>
        </p:blipFill>
        <p:spPr>
          <a:xfrm>
            <a:off x="8647471" y="3001323"/>
            <a:ext cx="2806285" cy="2647520"/>
          </a:xfrm>
          <a:prstGeom prst="rect">
            <a:avLst/>
          </a:prstGeom>
        </p:spPr>
      </p:pic>
    </p:spTree>
    <p:extLst>
      <p:ext uri="{BB962C8B-B14F-4D97-AF65-F5344CB8AC3E}">
        <p14:creationId xmlns:p14="http://schemas.microsoft.com/office/powerpoint/2010/main" val="453464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40</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Hystérésis</a:t>
            </a:r>
          </a:p>
        </p:txBody>
      </p:sp>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8"/>
            <a:ext cx="8813175" cy="3531167"/>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La mesure pour une même mesurande varie selon le sens</a:t>
            </a:r>
          </a:p>
          <a:p>
            <a:pPr marL="0" indent="0">
              <a:buNone/>
            </a:pPr>
            <a:r>
              <a:rPr lang="fr-FR" dirty="0"/>
              <a:t> d’évolution de la mesurande </a:t>
            </a:r>
          </a:p>
          <a:p>
            <a:pPr marL="457200" lvl="1" indent="0">
              <a:buNone/>
            </a:pPr>
            <a:endParaRPr lang="fr-FR" dirty="0"/>
          </a:p>
          <a:p>
            <a:pPr marL="114300" indent="0">
              <a:buNone/>
            </a:pPr>
            <a:endParaRPr lang="fr-FR" dirty="0"/>
          </a:p>
          <a:p>
            <a:endParaRPr lang="fr-FR" dirty="0"/>
          </a:p>
          <a:p>
            <a:endParaRPr lang="fr-FR" dirty="0"/>
          </a:p>
        </p:txBody>
      </p:sp>
      <p:pic>
        <p:nvPicPr>
          <p:cNvPr id="2" name="Image 1"/>
          <p:cNvPicPr>
            <a:picLocks noChangeAspect="1"/>
          </p:cNvPicPr>
          <p:nvPr/>
        </p:nvPicPr>
        <p:blipFill rotWithShape="1">
          <a:blip r:embed="rId3"/>
          <a:srcRect l="25954" t="39524" r="46520" b="4310"/>
          <a:stretch/>
        </p:blipFill>
        <p:spPr>
          <a:xfrm>
            <a:off x="7670800" y="1595816"/>
            <a:ext cx="3584097" cy="4113768"/>
          </a:xfrm>
          <a:prstGeom prst="rect">
            <a:avLst/>
          </a:prstGeom>
        </p:spPr>
      </p:pic>
      <p:sp>
        <p:nvSpPr>
          <p:cNvPr id="12" name="Espace réservé du texte 2"/>
          <p:cNvSpPr txBox="1">
            <a:spLocks/>
          </p:cNvSpPr>
          <p:nvPr/>
        </p:nvSpPr>
        <p:spPr>
          <a:xfrm>
            <a:off x="1345461" y="3402045"/>
            <a:ext cx="5981483" cy="83074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t>L’erreur d’</a:t>
            </a:r>
            <a:r>
              <a:rPr lang="fr-FR" b="1" dirty="0" err="1"/>
              <a:t>hysteresis</a:t>
            </a:r>
            <a:r>
              <a:rPr lang="fr-FR" b="1" dirty="0"/>
              <a:t> sera la distance maximum entre la courbe de mesure ascendante et la courbe descendante du capteur</a:t>
            </a:r>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3839562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41</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Hystérésis</a:t>
            </a:r>
          </a:p>
        </p:txBody>
      </p:sp>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8"/>
            <a:ext cx="8813175" cy="3531167"/>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Exemple de réponse d’un capteur de couple</a:t>
            </a:r>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2050" name="Picture 2" descr="https://www.hbm.com/fileadmin/_processed_/5/b/csm_s1022_determination-of-the-linearity-deviation-including-hysteresis_80ee990e5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482" y="2714471"/>
            <a:ext cx="4762500" cy="2200275"/>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texte 2"/>
          <p:cNvSpPr txBox="1">
            <a:spLocks/>
          </p:cNvSpPr>
          <p:nvPr/>
        </p:nvSpPr>
        <p:spPr>
          <a:xfrm>
            <a:off x="733947" y="5334171"/>
            <a:ext cx="8813175" cy="1123780"/>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Dans cette exemple, linéarité et hystérésis sont corrélées (les erreurs se combinent). Le constructeur fait donc le choix d’exprimer l’erreur d’</a:t>
            </a:r>
            <a:r>
              <a:rPr lang="fr-FR" dirty="0" err="1"/>
              <a:t>hysteresis</a:t>
            </a:r>
            <a:r>
              <a:rPr lang="fr-FR" dirty="0"/>
              <a:t> par la différence maximum entre la courbe de linéarité qu’il a calculé </a:t>
            </a:r>
            <a:r>
              <a:rPr lang="fr-FR" i="1" dirty="0"/>
              <a:t>(Reference Straight Line)</a:t>
            </a:r>
            <a:r>
              <a:rPr lang="fr-FR" dirty="0"/>
              <a:t> et points de mesure (descendant et ascendant)</a:t>
            </a:r>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1833946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42</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Résolution</a:t>
            </a:r>
          </a:p>
        </p:txBody>
      </p:sp>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mc:AlternateContent xmlns:mc="http://schemas.openxmlformats.org/markup-compatibility/2006" xmlns:a14="http://schemas.microsoft.com/office/drawing/2010/main">
        <mc:Choice Requires="a14">
          <p:sp>
            <p:nvSpPr>
              <p:cNvPr id="11" name="Espace réservé du texte 2"/>
              <p:cNvSpPr txBox="1">
                <a:spLocks/>
              </p:cNvSpPr>
              <p:nvPr/>
            </p:nvSpPr>
            <p:spPr>
              <a:xfrm>
                <a:off x="733949" y="2212429"/>
                <a:ext cx="6109304" cy="1749972"/>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L’erreur de résolution se situera la plupart du temps au niveau de la conversion analogique -&gt; numérique.</a:t>
                </a:r>
              </a:p>
              <a:p>
                <a:r>
                  <a:rPr lang="fr-FR" dirty="0"/>
                  <a:t>La résolution s’exprimant :</a:t>
                </a:r>
              </a:p>
              <a:p>
                <a:pPr marL="457200" lvl="1" indent="0">
                  <a:buNone/>
                </a:pPr>
                <a:endParaRPr lang="fr-FR"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fr-FR" i="1" dirty="0" smtClean="0">
                          <a:latin typeface="Cambria Math" panose="02040503050406030204" pitchFamily="18" charset="0"/>
                        </a:rPr>
                        <m:t>𝑄</m:t>
                      </m:r>
                      <m:r>
                        <a:rPr lang="fr-FR" i="1" dirty="0" smtClean="0">
                          <a:latin typeface="Cambria Math" panose="02040503050406030204" pitchFamily="18" charset="0"/>
                        </a:rPr>
                        <m:t> = </m:t>
                      </m:r>
                    </m:oMath>
                  </m:oMathPara>
                </a14:m>
                <a:endParaRPr lang="fr-FR" baseline="30000" dirty="0"/>
              </a:p>
              <a:p>
                <a:pPr marL="457200" lvl="1" indent="0">
                  <a:buNone/>
                </a:pPr>
                <a:r>
                  <a:rPr lang="fr-FR" dirty="0"/>
                  <a:t>          </a:t>
                </a:r>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mc:Choice>
        <mc:Fallback xmlns="">
          <p:sp>
            <p:nvSpPr>
              <p:cNvPr id="11" name="Espace réservé du texte 2"/>
              <p:cNvSpPr txBox="1">
                <a:spLocks noRot="1" noChangeAspect="1" noMove="1" noResize="1" noEditPoints="1" noAdjustHandles="1" noChangeArrowheads="1" noChangeShapeType="1" noTextEdit="1"/>
              </p:cNvSpPr>
              <p:nvPr/>
            </p:nvSpPr>
            <p:spPr>
              <a:xfrm>
                <a:off x="733949" y="2212429"/>
                <a:ext cx="6109304" cy="1749972"/>
              </a:xfrm>
              <a:prstGeom prst="rect">
                <a:avLst/>
              </a:prstGeom>
              <a:blipFill>
                <a:blip r:embed="rId3"/>
                <a:stretch>
                  <a:fillRect l="-399" t="-1742"/>
                </a:stretch>
              </a:blipFill>
            </p:spPr>
            <p:txBody>
              <a:bodyPr/>
              <a:lstStyle/>
              <a:p>
                <a:r>
                  <a:rPr lang="en-US">
                    <a:noFill/>
                  </a:rPr>
                  <a:t> </a:t>
                </a:r>
              </a:p>
            </p:txBody>
          </p:sp>
        </mc:Fallback>
      </mc:AlternateContent>
      <p:pic>
        <p:nvPicPr>
          <p:cNvPr id="2" name="Image 1"/>
          <p:cNvPicPr>
            <a:picLocks noChangeAspect="1"/>
          </p:cNvPicPr>
          <p:nvPr/>
        </p:nvPicPr>
        <p:blipFill>
          <a:blip r:embed="rId4"/>
          <a:stretch>
            <a:fillRect/>
          </a:stretch>
        </p:blipFill>
        <p:spPr>
          <a:xfrm>
            <a:off x="6428584" y="1907628"/>
            <a:ext cx="5629275" cy="3238500"/>
          </a:xfrm>
          <a:prstGeom prst="rect">
            <a:avLst/>
          </a:prstGeom>
        </p:spPr>
      </p:pic>
    </p:spTree>
    <p:extLst>
      <p:ext uri="{BB962C8B-B14F-4D97-AF65-F5344CB8AC3E}">
        <p14:creationId xmlns:p14="http://schemas.microsoft.com/office/powerpoint/2010/main" val="1168681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43</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Résolution</a:t>
            </a:r>
          </a:p>
        </p:txBody>
      </p:sp>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mc:AlternateContent xmlns:mc="http://schemas.openxmlformats.org/markup-compatibility/2006" xmlns:a14="http://schemas.microsoft.com/office/drawing/2010/main">
        <mc:Choice Requires="a14">
          <p:sp>
            <p:nvSpPr>
              <p:cNvPr id="11" name="Espace réservé du texte 2"/>
              <p:cNvSpPr txBox="1">
                <a:spLocks/>
              </p:cNvSpPr>
              <p:nvPr/>
            </p:nvSpPr>
            <p:spPr>
              <a:xfrm>
                <a:off x="733949" y="2212429"/>
                <a:ext cx="6109304" cy="1749972"/>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L’erreur de résolution se situera la plupart du temps au niveau de la conversion analogique -&gt; numérique.</a:t>
                </a:r>
              </a:p>
              <a:p>
                <a:r>
                  <a:rPr lang="fr-FR" dirty="0"/>
                  <a:t>La résolution s’exprimant :</a:t>
                </a:r>
              </a:p>
              <a:p>
                <a:pPr marL="457200" lvl="1" indent="0">
                  <a:buNone/>
                </a:pPr>
                <a:endParaRPr lang="fr-FR"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fr-FR" i="1" dirty="0" smtClean="0">
                          <a:latin typeface="Cambria Math" panose="02040503050406030204" pitchFamily="18" charset="0"/>
                        </a:rPr>
                        <m:t>𝑄</m:t>
                      </m:r>
                      <m:r>
                        <a:rPr lang="fr-FR" i="1" dirty="0" smtClean="0">
                          <a:latin typeface="Cambria Math" panose="02040503050406030204" pitchFamily="18" charset="0"/>
                        </a:rPr>
                        <m:t> =(</m:t>
                      </m:r>
                      <m:r>
                        <a:rPr lang="fr-FR" i="1" dirty="0" err="1" smtClean="0">
                          <a:latin typeface="Cambria Math" panose="02040503050406030204" pitchFamily="18" charset="0"/>
                        </a:rPr>
                        <m:t>𝑉𝑖𝑛</m:t>
                      </m:r>
                      <m:r>
                        <a:rPr lang="fr-FR" i="1" baseline="-25000" dirty="0" err="1" smtClean="0">
                          <a:latin typeface="Cambria Math" panose="02040503050406030204" pitchFamily="18" charset="0"/>
                        </a:rPr>
                        <m:t>𝑚𝑎𝑥</m:t>
                      </m:r>
                      <m:r>
                        <a:rPr lang="fr-FR" i="1" dirty="0" smtClean="0">
                          <a:latin typeface="Cambria Math" panose="02040503050406030204" pitchFamily="18" charset="0"/>
                        </a:rPr>
                        <m:t> − </m:t>
                      </m:r>
                      <m:r>
                        <a:rPr lang="fr-FR" i="1" dirty="0" err="1" smtClean="0">
                          <a:latin typeface="Cambria Math" panose="02040503050406030204" pitchFamily="18" charset="0"/>
                        </a:rPr>
                        <m:t>𝑉𝑖𝑛</m:t>
                      </m:r>
                      <m:r>
                        <a:rPr lang="fr-FR" i="1" baseline="-25000" dirty="0" err="1" smtClean="0">
                          <a:latin typeface="Cambria Math" panose="02040503050406030204" pitchFamily="18" charset="0"/>
                        </a:rPr>
                        <m:t>𝑚𝑖𝑛</m:t>
                      </m:r>
                      <m:r>
                        <a:rPr lang="fr-FR" i="1" dirty="0" smtClean="0">
                          <a:latin typeface="Cambria Math" panose="02040503050406030204" pitchFamily="18" charset="0"/>
                        </a:rPr>
                        <m:t> </m:t>
                      </m:r>
                      <m:r>
                        <a:rPr lang="fr-FR" b="0" i="1" dirty="0" smtClean="0">
                          <a:latin typeface="Cambria Math" panose="02040503050406030204" pitchFamily="18" charset="0"/>
                        </a:rPr>
                        <m:t>)</m:t>
                      </m:r>
                      <m:r>
                        <a:rPr lang="fr-FR" i="1" dirty="0" smtClean="0">
                          <a:latin typeface="Cambria Math" panose="02040503050406030204" pitchFamily="18" charset="0"/>
                        </a:rPr>
                        <m:t>/ 2</m:t>
                      </m:r>
                      <m:r>
                        <a:rPr lang="fr-FR" i="1" baseline="30000" dirty="0" smtClean="0">
                          <a:latin typeface="Cambria Math" panose="02040503050406030204" pitchFamily="18" charset="0"/>
                        </a:rPr>
                        <m:t>𝑛𝑏𝑏𝑖𝑡</m:t>
                      </m:r>
                    </m:oMath>
                  </m:oMathPara>
                </a14:m>
                <a:endParaRPr lang="fr-FR" baseline="30000" dirty="0"/>
              </a:p>
              <a:p>
                <a:pPr marL="457200" lvl="1" indent="0">
                  <a:buNone/>
                </a:pPr>
                <a:r>
                  <a:rPr lang="fr-FR" dirty="0"/>
                  <a:t>          </a:t>
                </a:r>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mc:Choice>
        <mc:Fallback xmlns="">
          <p:sp>
            <p:nvSpPr>
              <p:cNvPr id="11" name="Espace réservé du texte 2"/>
              <p:cNvSpPr txBox="1">
                <a:spLocks noRot="1" noChangeAspect="1" noMove="1" noResize="1" noEditPoints="1" noAdjustHandles="1" noChangeArrowheads="1" noChangeShapeType="1" noTextEdit="1"/>
              </p:cNvSpPr>
              <p:nvPr/>
            </p:nvSpPr>
            <p:spPr>
              <a:xfrm>
                <a:off x="733949" y="2212429"/>
                <a:ext cx="6109304" cy="1749972"/>
              </a:xfrm>
              <a:prstGeom prst="rect">
                <a:avLst/>
              </a:prstGeom>
              <a:blipFill>
                <a:blip r:embed="rId3"/>
                <a:stretch>
                  <a:fillRect l="-399" t="-1742"/>
                </a:stretch>
              </a:blipFill>
            </p:spPr>
            <p:txBody>
              <a:bodyPr/>
              <a:lstStyle/>
              <a:p>
                <a:r>
                  <a:rPr lang="en-US">
                    <a:noFill/>
                  </a:rPr>
                  <a:t> </a:t>
                </a:r>
              </a:p>
            </p:txBody>
          </p:sp>
        </mc:Fallback>
      </mc:AlternateContent>
      <p:sp>
        <p:nvSpPr>
          <p:cNvPr id="12" name="Espace réservé du texte 2"/>
          <p:cNvSpPr txBox="1">
            <a:spLocks/>
          </p:cNvSpPr>
          <p:nvPr/>
        </p:nvSpPr>
        <p:spPr>
          <a:xfrm>
            <a:off x="861770" y="4138894"/>
            <a:ext cx="5981483" cy="83074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t>L’erreur de résolution s’exprime par le rapport Q/2</a:t>
            </a:r>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3883890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44</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Application numérique</a:t>
            </a: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9" y="2212429"/>
            <a:ext cx="6109304" cy="46194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Setup</a:t>
            </a:r>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sp>
        <p:nvSpPr>
          <p:cNvPr id="13" name="ZoneTexte 12"/>
          <p:cNvSpPr txBox="1"/>
          <p:nvPr/>
        </p:nvSpPr>
        <p:spPr>
          <a:xfrm>
            <a:off x="748698" y="2934497"/>
            <a:ext cx="1226174" cy="1015663"/>
          </a:xfrm>
          <a:prstGeom prst="rect">
            <a:avLst/>
          </a:prstGeom>
          <a:noFill/>
          <a:ln>
            <a:solidFill>
              <a:schemeClr val="tx1"/>
            </a:solidFill>
          </a:ln>
        </p:spPr>
        <p:txBody>
          <a:bodyPr wrap="square" rtlCol="0">
            <a:spAutoFit/>
          </a:bodyPr>
          <a:lstStyle/>
          <a:p>
            <a:pPr algn="ctr"/>
            <a:r>
              <a:rPr lang="fr-FR" dirty="0"/>
              <a:t>Capteur</a:t>
            </a:r>
            <a:br>
              <a:rPr lang="fr-FR" dirty="0"/>
            </a:br>
            <a:r>
              <a:rPr lang="fr-FR" sz="1400" dirty="0"/>
              <a:t>Pression</a:t>
            </a:r>
          </a:p>
          <a:p>
            <a:pPr algn="ctr"/>
            <a:r>
              <a:rPr lang="fr-FR" sz="1400" dirty="0"/>
              <a:t>0 – 100 Bar</a:t>
            </a:r>
          </a:p>
          <a:p>
            <a:pPr algn="ctr"/>
            <a:r>
              <a:rPr lang="fr-FR" sz="1400" dirty="0"/>
              <a:t>0 – 2 V</a:t>
            </a:r>
            <a:endParaRPr lang="en-US" sz="1400" dirty="0"/>
          </a:p>
        </p:txBody>
      </p:sp>
      <p:sp>
        <p:nvSpPr>
          <p:cNvPr id="14" name="ZoneTexte 13"/>
          <p:cNvSpPr txBox="1"/>
          <p:nvPr/>
        </p:nvSpPr>
        <p:spPr>
          <a:xfrm>
            <a:off x="2316047" y="2935919"/>
            <a:ext cx="2713248" cy="1015663"/>
          </a:xfrm>
          <a:prstGeom prst="rect">
            <a:avLst/>
          </a:prstGeom>
          <a:noFill/>
          <a:ln>
            <a:solidFill>
              <a:schemeClr val="tx1"/>
            </a:solidFill>
          </a:ln>
        </p:spPr>
        <p:txBody>
          <a:bodyPr wrap="square" rtlCol="0">
            <a:spAutoFit/>
          </a:bodyPr>
          <a:lstStyle/>
          <a:p>
            <a:pPr algn="ctr"/>
            <a:r>
              <a:rPr lang="fr-FR" dirty="0"/>
              <a:t>Conditionneur</a:t>
            </a:r>
            <a:br>
              <a:rPr lang="fr-FR" dirty="0"/>
            </a:br>
            <a:r>
              <a:rPr lang="fr-FR" sz="1400" dirty="0"/>
              <a:t>Amplificateur</a:t>
            </a:r>
          </a:p>
          <a:p>
            <a:pPr algn="ctr"/>
            <a:r>
              <a:rPr lang="fr-FR" sz="1400" dirty="0"/>
              <a:t>Adaptation d’</a:t>
            </a:r>
            <a:r>
              <a:rPr lang="fr-FR" sz="1400" dirty="0" err="1"/>
              <a:t>impedance</a:t>
            </a:r>
            <a:endParaRPr lang="fr-FR" sz="1400" dirty="0"/>
          </a:p>
          <a:p>
            <a:pPr algn="ctr"/>
            <a:r>
              <a:rPr lang="fr-FR" sz="1400" dirty="0"/>
              <a:t>Gain 2</a:t>
            </a:r>
            <a:endParaRPr lang="en-US" sz="1400" dirty="0"/>
          </a:p>
        </p:txBody>
      </p:sp>
      <p:sp>
        <p:nvSpPr>
          <p:cNvPr id="15" name="ZoneTexte 14"/>
          <p:cNvSpPr txBox="1"/>
          <p:nvPr/>
        </p:nvSpPr>
        <p:spPr>
          <a:xfrm>
            <a:off x="5409802" y="3149941"/>
            <a:ext cx="2898461" cy="584775"/>
          </a:xfrm>
          <a:prstGeom prst="rect">
            <a:avLst/>
          </a:prstGeom>
          <a:noFill/>
          <a:ln>
            <a:solidFill>
              <a:schemeClr val="tx1"/>
            </a:solidFill>
          </a:ln>
        </p:spPr>
        <p:txBody>
          <a:bodyPr wrap="square" rtlCol="0">
            <a:spAutoFit/>
          </a:bodyPr>
          <a:lstStyle/>
          <a:p>
            <a:pPr algn="ctr"/>
            <a:r>
              <a:rPr lang="fr-FR" dirty="0"/>
              <a:t>Convertisseur 8 bits - 5V</a:t>
            </a:r>
            <a:br>
              <a:rPr lang="fr-FR" dirty="0"/>
            </a:br>
            <a:r>
              <a:rPr lang="fr-FR" sz="1400" dirty="0"/>
              <a:t>Analogique-&gt;Numérique </a:t>
            </a:r>
            <a:endParaRPr lang="en-US" sz="1400" dirty="0"/>
          </a:p>
        </p:txBody>
      </p:sp>
      <p:cxnSp>
        <p:nvCxnSpPr>
          <p:cNvPr id="16" name="Connecteur droit avec flèche 15"/>
          <p:cNvCxnSpPr>
            <a:stCxn id="13" idx="3"/>
            <a:endCxn id="14" idx="1"/>
          </p:cNvCxnSpPr>
          <p:nvPr/>
        </p:nvCxnSpPr>
        <p:spPr>
          <a:xfrm>
            <a:off x="1974872" y="3442329"/>
            <a:ext cx="341175" cy="1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a:stCxn id="14" idx="3"/>
            <a:endCxn id="15" idx="1"/>
          </p:cNvCxnSpPr>
          <p:nvPr/>
        </p:nvCxnSpPr>
        <p:spPr>
          <a:xfrm flipV="1">
            <a:off x="5029295" y="3442329"/>
            <a:ext cx="380507" cy="1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Espace réservé du texte 2"/>
          <p:cNvSpPr txBox="1">
            <a:spLocks/>
          </p:cNvSpPr>
          <p:nvPr/>
        </p:nvSpPr>
        <p:spPr>
          <a:xfrm>
            <a:off x="748698" y="4488601"/>
            <a:ext cx="6109304" cy="1754883"/>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fr-FR" dirty="0"/>
              <a:t>Exprimer la résolution du convertisseur</a:t>
            </a:r>
          </a:p>
          <a:p>
            <a:pPr lvl="1"/>
            <a:r>
              <a:rPr lang="fr-FR" dirty="0"/>
              <a:t>Exprimer l’erreur de résolution d’abord en V puis en Bar</a:t>
            </a:r>
          </a:p>
          <a:p>
            <a:pPr lvl="1"/>
            <a:r>
              <a:rPr lang="fr-FR" dirty="0"/>
              <a:t>Exprimer l’erreur de résolution de façon relative </a:t>
            </a:r>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192363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45</a:t>
            </a:fld>
            <a:endParaRPr lang="en-US"/>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9"/>
            <a:ext cx="9088231" cy="434077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Capteur Passif </a:t>
            </a:r>
            <a:r>
              <a:rPr lang="fr-FR" dirty="0"/>
              <a:t>(           </a:t>
            </a:r>
            <a:r>
              <a:rPr lang="fr-FR" i="1" dirty="0"/>
              <a:t>self </a:t>
            </a:r>
            <a:r>
              <a:rPr lang="fr-FR" i="1" dirty="0" err="1"/>
              <a:t>modulating</a:t>
            </a:r>
            <a:r>
              <a:rPr lang="fr-FR" dirty="0"/>
              <a:t>)</a:t>
            </a:r>
          </a:p>
          <a:p>
            <a:pPr lvl="1"/>
            <a:r>
              <a:rPr lang="fr-FR" dirty="0"/>
              <a:t>Variation d’un paramètre du capteur qui sera fonction du mesurande. Afin de révéler la mesure, il est nécessaire « d’injecter » du courant ou une tension.</a:t>
            </a:r>
          </a:p>
          <a:p>
            <a:pPr lvl="1"/>
            <a:r>
              <a:rPr lang="fr-FR" dirty="0"/>
              <a:t>Ex: Un capteur passif aura sa résistance, son inductance sa capacité qui varient.</a:t>
            </a:r>
          </a:p>
          <a:p>
            <a:pPr lvl="1"/>
            <a:r>
              <a:rPr lang="fr-FR" dirty="0"/>
              <a:t>Ex: Capteur résistif de température R= f(T°). Il est nécessaire de faire circuler un courant dans la résistance pour obtenir une tension</a:t>
            </a:r>
          </a:p>
          <a:p>
            <a:pPr marL="457200" lvl="1" indent="0">
              <a:buNone/>
            </a:pPr>
            <a:endParaRPr lang="fr-FR" dirty="0"/>
          </a:p>
          <a:p>
            <a:r>
              <a:rPr lang="fr-FR" b="1" dirty="0"/>
              <a:t>Capteur Actif   </a:t>
            </a:r>
            <a:r>
              <a:rPr lang="fr-FR" dirty="0"/>
              <a:t>(            </a:t>
            </a:r>
            <a:r>
              <a:rPr lang="fr-FR" i="1" dirty="0"/>
              <a:t>passive</a:t>
            </a:r>
            <a:r>
              <a:rPr lang="fr-FR" dirty="0"/>
              <a:t>)</a:t>
            </a:r>
          </a:p>
          <a:p>
            <a:pPr lvl="1"/>
            <a:r>
              <a:rPr lang="fr-FR" dirty="0"/>
              <a:t>Fournit une énergie en fonction du mesurande</a:t>
            </a:r>
          </a:p>
          <a:p>
            <a:pPr lvl="1"/>
            <a:r>
              <a:rPr lang="fr-FR" dirty="0"/>
              <a:t>Nécessite une amplification</a:t>
            </a:r>
          </a:p>
          <a:p>
            <a:pPr lvl="1"/>
            <a:r>
              <a:rPr lang="fr-FR" dirty="0"/>
              <a:t>Ex: Capteur </a:t>
            </a:r>
            <a:r>
              <a:rPr lang="fr-FR" dirty="0" err="1"/>
              <a:t>piezo</a:t>
            </a:r>
            <a:r>
              <a:rPr lang="fr-FR" dirty="0"/>
              <a:t> électrique. La force appliqué sur le capteur va créer une micro tension en sortie du capteur.</a:t>
            </a:r>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Capteur passif - actif	</a:t>
            </a:r>
          </a:p>
        </p:txBody>
      </p:sp>
      <p:pic>
        <p:nvPicPr>
          <p:cNvPr id="1032" name="Picture 8" descr="Drapeau Anglais">
            <a:extLst>
              <a:ext uri="{FF2B5EF4-FFF2-40B4-BE49-F238E27FC236}">
                <a16:creationId xmlns:a16="http://schemas.microsoft.com/office/drawing/2014/main" id="{E315351E-5483-4CED-B8B9-4A2FFD2419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3867" y="2181949"/>
            <a:ext cx="498005" cy="3559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rapeau Anglais">
            <a:extLst>
              <a:ext uri="{FF2B5EF4-FFF2-40B4-BE49-F238E27FC236}">
                <a16:creationId xmlns:a16="http://schemas.microsoft.com/office/drawing/2014/main" id="{D61116ED-73AE-4131-B48E-FCAF589944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3867" y="3994540"/>
            <a:ext cx="498005" cy="355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339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7059748" y="687995"/>
            <a:ext cx="3243809" cy="591436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5250371" y="1481345"/>
            <a:ext cx="1530527" cy="512101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7066088" y="1481345"/>
            <a:ext cx="1530527" cy="512101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8783380" y="1483534"/>
            <a:ext cx="1530527" cy="512101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p:cNvSpPr/>
          <p:nvPr/>
        </p:nvSpPr>
        <p:spPr>
          <a:xfrm>
            <a:off x="3554308" y="1466597"/>
            <a:ext cx="1530527" cy="512101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4"/>
          <p:cNvSpPr>
            <a:spLocks noGrp="1"/>
          </p:cNvSpPr>
          <p:nvPr>
            <p:ph type="title"/>
          </p:nvPr>
        </p:nvSpPr>
        <p:spPr>
          <a:xfrm>
            <a:off x="429149" y="-20320"/>
            <a:ext cx="9890508" cy="1325563"/>
          </a:xfrm>
        </p:spPr>
        <p:txBody>
          <a:bodyPr/>
          <a:lstStyle/>
          <a:p>
            <a:r>
              <a:rPr lang="fr-FR" dirty="0"/>
              <a:t>Chaine d’acquisition - Résumé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46</a:t>
            </a:fld>
            <a:endParaRPr lang="en-US"/>
          </a:p>
        </p:txBody>
      </p:sp>
      <p:sp>
        <p:nvSpPr>
          <p:cNvPr id="20" name="ZoneTexte 19"/>
          <p:cNvSpPr txBox="1"/>
          <p:nvPr/>
        </p:nvSpPr>
        <p:spPr>
          <a:xfrm>
            <a:off x="1956670" y="3463418"/>
            <a:ext cx="1226174" cy="276999"/>
          </a:xfrm>
          <a:prstGeom prst="rect">
            <a:avLst/>
          </a:prstGeom>
          <a:noFill/>
          <a:ln>
            <a:solidFill>
              <a:schemeClr val="tx1"/>
            </a:solidFill>
          </a:ln>
        </p:spPr>
        <p:txBody>
          <a:bodyPr wrap="square" rtlCol="0">
            <a:spAutoFit/>
          </a:bodyPr>
          <a:lstStyle/>
          <a:p>
            <a:pPr algn="ctr"/>
            <a:r>
              <a:rPr lang="fr-FR" sz="1200" dirty="0"/>
              <a:t>Capteur</a:t>
            </a:r>
            <a:endParaRPr lang="en-US" sz="1200" dirty="0"/>
          </a:p>
        </p:txBody>
      </p:sp>
      <p:sp>
        <p:nvSpPr>
          <p:cNvPr id="21" name="ZoneTexte 20"/>
          <p:cNvSpPr txBox="1"/>
          <p:nvPr/>
        </p:nvSpPr>
        <p:spPr>
          <a:xfrm>
            <a:off x="271832" y="3883953"/>
            <a:ext cx="1226174" cy="276999"/>
          </a:xfrm>
          <a:prstGeom prst="rect">
            <a:avLst/>
          </a:prstGeom>
          <a:noFill/>
          <a:ln>
            <a:solidFill>
              <a:schemeClr val="tx1"/>
            </a:solidFill>
          </a:ln>
        </p:spPr>
        <p:txBody>
          <a:bodyPr wrap="square" rtlCol="0">
            <a:spAutoFit/>
          </a:bodyPr>
          <a:lstStyle/>
          <a:p>
            <a:pPr algn="ctr"/>
            <a:r>
              <a:rPr lang="fr-FR" sz="1200" dirty="0"/>
              <a:t>Transducteur</a:t>
            </a:r>
            <a:endParaRPr lang="en-US" sz="1200" dirty="0"/>
          </a:p>
        </p:txBody>
      </p:sp>
      <p:grpSp>
        <p:nvGrpSpPr>
          <p:cNvPr id="6" name="Groupe 5"/>
          <p:cNvGrpSpPr/>
          <p:nvPr/>
        </p:nvGrpSpPr>
        <p:grpSpPr>
          <a:xfrm>
            <a:off x="5482319" y="2679254"/>
            <a:ext cx="1226174" cy="1025077"/>
            <a:chOff x="5305948" y="2624377"/>
            <a:chExt cx="1226174" cy="1015381"/>
          </a:xfrm>
        </p:grpSpPr>
        <p:sp>
          <p:nvSpPr>
            <p:cNvPr id="22" name="ZoneTexte 21"/>
            <p:cNvSpPr txBox="1"/>
            <p:nvPr/>
          </p:nvSpPr>
          <p:spPr>
            <a:xfrm>
              <a:off x="5305948" y="2624377"/>
              <a:ext cx="1226174" cy="276999"/>
            </a:xfrm>
            <a:prstGeom prst="rect">
              <a:avLst/>
            </a:prstGeom>
            <a:noFill/>
            <a:ln>
              <a:solidFill>
                <a:schemeClr val="tx1"/>
              </a:solidFill>
            </a:ln>
          </p:spPr>
          <p:txBody>
            <a:bodyPr wrap="square" rtlCol="0">
              <a:spAutoFit/>
            </a:bodyPr>
            <a:lstStyle/>
            <a:p>
              <a:pPr algn="ctr"/>
              <a:r>
                <a:rPr lang="fr-FR" sz="1200" dirty="0"/>
                <a:t>Dynamique</a:t>
              </a:r>
              <a:endParaRPr lang="en-US" sz="1200" dirty="0"/>
            </a:p>
          </p:txBody>
        </p:sp>
        <p:sp>
          <p:nvSpPr>
            <p:cNvPr id="23" name="ZoneTexte 22"/>
            <p:cNvSpPr txBox="1"/>
            <p:nvPr/>
          </p:nvSpPr>
          <p:spPr>
            <a:xfrm>
              <a:off x="5305948" y="3362759"/>
              <a:ext cx="1226174" cy="276999"/>
            </a:xfrm>
            <a:prstGeom prst="rect">
              <a:avLst/>
            </a:prstGeom>
            <a:noFill/>
            <a:ln>
              <a:solidFill>
                <a:schemeClr val="tx1"/>
              </a:solidFill>
            </a:ln>
          </p:spPr>
          <p:txBody>
            <a:bodyPr wrap="square" rtlCol="0">
              <a:spAutoFit/>
            </a:bodyPr>
            <a:lstStyle/>
            <a:p>
              <a:pPr algn="ctr"/>
              <a:r>
                <a:rPr lang="fr-FR" sz="1200" dirty="0"/>
                <a:t>Statique</a:t>
              </a:r>
              <a:endParaRPr lang="en-US" sz="1200" dirty="0"/>
            </a:p>
          </p:txBody>
        </p:sp>
      </p:grpSp>
      <p:grpSp>
        <p:nvGrpSpPr>
          <p:cNvPr id="2" name="Groupe 1"/>
          <p:cNvGrpSpPr/>
          <p:nvPr/>
        </p:nvGrpSpPr>
        <p:grpSpPr>
          <a:xfrm>
            <a:off x="8908979" y="2633241"/>
            <a:ext cx="1226174" cy="1862536"/>
            <a:chOff x="8769763" y="3060425"/>
            <a:chExt cx="1226174" cy="1844918"/>
          </a:xfrm>
        </p:grpSpPr>
        <p:sp>
          <p:nvSpPr>
            <p:cNvPr id="24" name="ZoneTexte 23"/>
            <p:cNvSpPr txBox="1"/>
            <p:nvPr/>
          </p:nvSpPr>
          <p:spPr>
            <a:xfrm>
              <a:off x="8769763" y="3060425"/>
              <a:ext cx="1226174" cy="276999"/>
            </a:xfrm>
            <a:prstGeom prst="rect">
              <a:avLst/>
            </a:prstGeom>
            <a:noFill/>
            <a:ln>
              <a:solidFill>
                <a:schemeClr val="tx1"/>
              </a:solidFill>
            </a:ln>
          </p:spPr>
          <p:txBody>
            <a:bodyPr wrap="square" rtlCol="0">
              <a:spAutoFit/>
            </a:bodyPr>
            <a:lstStyle/>
            <a:p>
              <a:pPr algn="ctr"/>
              <a:r>
                <a:rPr lang="fr-FR" sz="1200" dirty="0"/>
                <a:t>Linéarité</a:t>
              </a:r>
              <a:endParaRPr lang="en-US" sz="1200" dirty="0"/>
            </a:p>
          </p:txBody>
        </p:sp>
        <p:sp>
          <p:nvSpPr>
            <p:cNvPr id="26" name="ZoneTexte 25"/>
            <p:cNvSpPr txBox="1"/>
            <p:nvPr/>
          </p:nvSpPr>
          <p:spPr>
            <a:xfrm>
              <a:off x="8769763" y="3583065"/>
              <a:ext cx="1226174" cy="276999"/>
            </a:xfrm>
            <a:prstGeom prst="rect">
              <a:avLst/>
            </a:prstGeom>
            <a:noFill/>
            <a:ln>
              <a:solidFill>
                <a:schemeClr val="tx1"/>
              </a:solidFill>
            </a:ln>
          </p:spPr>
          <p:txBody>
            <a:bodyPr wrap="square" rtlCol="0">
              <a:spAutoFit/>
            </a:bodyPr>
            <a:lstStyle/>
            <a:p>
              <a:pPr algn="ctr"/>
              <a:r>
                <a:rPr lang="fr-FR" sz="1200" dirty="0"/>
                <a:t>Résolution</a:t>
              </a:r>
              <a:endParaRPr lang="en-US" sz="1200" dirty="0"/>
            </a:p>
          </p:txBody>
        </p:sp>
        <p:sp>
          <p:nvSpPr>
            <p:cNvPr id="27" name="ZoneTexte 26"/>
            <p:cNvSpPr txBox="1"/>
            <p:nvPr/>
          </p:nvSpPr>
          <p:spPr>
            <a:xfrm>
              <a:off x="8769763" y="4105705"/>
              <a:ext cx="1226174" cy="276999"/>
            </a:xfrm>
            <a:prstGeom prst="rect">
              <a:avLst/>
            </a:prstGeom>
            <a:noFill/>
            <a:ln>
              <a:solidFill>
                <a:schemeClr val="tx1"/>
              </a:solidFill>
            </a:ln>
          </p:spPr>
          <p:txBody>
            <a:bodyPr wrap="square" rtlCol="0">
              <a:spAutoFit/>
            </a:bodyPr>
            <a:lstStyle/>
            <a:p>
              <a:pPr algn="ctr"/>
              <a:r>
                <a:rPr lang="fr-FR" sz="1200" dirty="0" err="1"/>
                <a:t>Hystéresis</a:t>
              </a:r>
              <a:endParaRPr lang="en-US" sz="1200" dirty="0"/>
            </a:p>
          </p:txBody>
        </p:sp>
        <p:sp>
          <p:nvSpPr>
            <p:cNvPr id="28" name="ZoneTexte 27"/>
            <p:cNvSpPr txBox="1"/>
            <p:nvPr/>
          </p:nvSpPr>
          <p:spPr>
            <a:xfrm>
              <a:off x="8769763" y="4628344"/>
              <a:ext cx="1226174" cy="276999"/>
            </a:xfrm>
            <a:prstGeom prst="rect">
              <a:avLst/>
            </a:prstGeom>
            <a:noFill/>
            <a:ln>
              <a:solidFill>
                <a:schemeClr val="tx1"/>
              </a:solidFill>
            </a:ln>
          </p:spPr>
          <p:txBody>
            <a:bodyPr wrap="square" rtlCol="0">
              <a:spAutoFit/>
            </a:bodyPr>
            <a:lstStyle/>
            <a:p>
              <a:pPr algn="ctr"/>
              <a:r>
                <a:rPr lang="fr-FR" sz="1200" dirty="0"/>
                <a:t>Dérive</a:t>
              </a:r>
              <a:endParaRPr lang="en-US" sz="1200" dirty="0"/>
            </a:p>
          </p:txBody>
        </p:sp>
      </p:grpSp>
      <p:grpSp>
        <p:nvGrpSpPr>
          <p:cNvPr id="4" name="Groupe 3"/>
          <p:cNvGrpSpPr/>
          <p:nvPr/>
        </p:nvGrpSpPr>
        <p:grpSpPr>
          <a:xfrm>
            <a:off x="3645082" y="2999208"/>
            <a:ext cx="1378574" cy="1222628"/>
            <a:chOff x="3602912" y="3059565"/>
            <a:chExt cx="1378574" cy="1211063"/>
          </a:xfrm>
        </p:grpSpPr>
        <p:sp>
          <p:nvSpPr>
            <p:cNvPr id="29" name="ZoneTexte 28"/>
            <p:cNvSpPr txBox="1"/>
            <p:nvPr/>
          </p:nvSpPr>
          <p:spPr>
            <a:xfrm>
              <a:off x="3602912" y="3059565"/>
              <a:ext cx="1378574" cy="276999"/>
            </a:xfrm>
            <a:prstGeom prst="rect">
              <a:avLst/>
            </a:prstGeom>
            <a:noFill/>
            <a:ln>
              <a:solidFill>
                <a:schemeClr val="tx1"/>
              </a:solidFill>
            </a:ln>
          </p:spPr>
          <p:txBody>
            <a:bodyPr wrap="square" rtlCol="0">
              <a:spAutoFit/>
            </a:bodyPr>
            <a:lstStyle/>
            <a:p>
              <a:pPr algn="ctr"/>
              <a:r>
                <a:rPr lang="fr-FR" sz="1200" dirty="0"/>
                <a:t>Caractéristique</a:t>
              </a:r>
              <a:endParaRPr lang="en-US" sz="1200" dirty="0"/>
            </a:p>
          </p:txBody>
        </p:sp>
        <p:sp>
          <p:nvSpPr>
            <p:cNvPr id="30" name="ZoneTexte 29"/>
            <p:cNvSpPr txBox="1"/>
            <p:nvPr/>
          </p:nvSpPr>
          <p:spPr>
            <a:xfrm>
              <a:off x="3602912" y="3526597"/>
              <a:ext cx="1378574" cy="276999"/>
            </a:xfrm>
            <a:prstGeom prst="rect">
              <a:avLst/>
            </a:prstGeom>
            <a:noFill/>
            <a:ln>
              <a:solidFill>
                <a:schemeClr val="tx1"/>
              </a:solidFill>
            </a:ln>
          </p:spPr>
          <p:txBody>
            <a:bodyPr wrap="square" rtlCol="0">
              <a:spAutoFit/>
            </a:bodyPr>
            <a:lstStyle/>
            <a:p>
              <a:pPr algn="ctr"/>
              <a:r>
                <a:rPr lang="fr-FR" sz="1200" dirty="0"/>
                <a:t>Contraintes</a:t>
              </a:r>
              <a:endParaRPr lang="en-US" sz="1200" dirty="0"/>
            </a:p>
          </p:txBody>
        </p:sp>
        <p:sp>
          <p:nvSpPr>
            <p:cNvPr id="31" name="ZoneTexte 30"/>
            <p:cNvSpPr txBox="1"/>
            <p:nvPr/>
          </p:nvSpPr>
          <p:spPr>
            <a:xfrm>
              <a:off x="3602912" y="3993629"/>
              <a:ext cx="1378574" cy="276999"/>
            </a:xfrm>
            <a:prstGeom prst="rect">
              <a:avLst/>
            </a:prstGeom>
            <a:noFill/>
            <a:ln>
              <a:solidFill>
                <a:schemeClr val="tx1"/>
              </a:solidFill>
            </a:ln>
          </p:spPr>
          <p:txBody>
            <a:bodyPr wrap="square" rtlCol="0">
              <a:spAutoFit/>
            </a:bodyPr>
            <a:lstStyle/>
            <a:p>
              <a:pPr algn="ctr"/>
              <a:r>
                <a:rPr lang="fr-FR" sz="1200" dirty="0"/>
                <a:t>Environnement</a:t>
              </a:r>
              <a:endParaRPr lang="en-US" sz="1200" dirty="0"/>
            </a:p>
          </p:txBody>
        </p:sp>
      </p:grpSp>
      <p:grpSp>
        <p:nvGrpSpPr>
          <p:cNvPr id="3" name="Groupe 2"/>
          <p:cNvGrpSpPr/>
          <p:nvPr/>
        </p:nvGrpSpPr>
        <p:grpSpPr>
          <a:xfrm>
            <a:off x="7224142" y="2897056"/>
            <a:ext cx="1226174" cy="1334906"/>
            <a:chOff x="7179187" y="3249598"/>
            <a:chExt cx="1226174" cy="1322279"/>
          </a:xfrm>
        </p:grpSpPr>
        <p:sp>
          <p:nvSpPr>
            <p:cNvPr id="36" name="ZoneTexte 35"/>
            <p:cNvSpPr txBox="1"/>
            <p:nvPr/>
          </p:nvSpPr>
          <p:spPr>
            <a:xfrm>
              <a:off x="7179187" y="3249598"/>
              <a:ext cx="1226174" cy="276999"/>
            </a:xfrm>
            <a:prstGeom prst="rect">
              <a:avLst/>
            </a:prstGeom>
            <a:noFill/>
            <a:ln>
              <a:solidFill>
                <a:schemeClr val="tx1"/>
              </a:solidFill>
            </a:ln>
          </p:spPr>
          <p:txBody>
            <a:bodyPr wrap="square" rtlCol="0">
              <a:spAutoFit/>
            </a:bodyPr>
            <a:lstStyle/>
            <a:p>
              <a:pPr algn="ctr"/>
              <a:r>
                <a:rPr lang="fr-FR" sz="1200" dirty="0" err="1"/>
                <a:t>Fidelité</a:t>
              </a:r>
              <a:endParaRPr lang="en-US" sz="1200" dirty="0"/>
            </a:p>
          </p:txBody>
        </p:sp>
        <p:sp>
          <p:nvSpPr>
            <p:cNvPr id="37" name="ZoneTexte 36"/>
            <p:cNvSpPr txBox="1"/>
            <p:nvPr/>
          </p:nvSpPr>
          <p:spPr>
            <a:xfrm>
              <a:off x="7179187" y="3772238"/>
              <a:ext cx="1226174" cy="276999"/>
            </a:xfrm>
            <a:prstGeom prst="rect">
              <a:avLst/>
            </a:prstGeom>
            <a:noFill/>
            <a:ln>
              <a:solidFill>
                <a:schemeClr val="tx1"/>
              </a:solidFill>
            </a:ln>
          </p:spPr>
          <p:txBody>
            <a:bodyPr wrap="square" rtlCol="0">
              <a:spAutoFit/>
            </a:bodyPr>
            <a:lstStyle/>
            <a:p>
              <a:pPr algn="ctr"/>
              <a:r>
                <a:rPr lang="fr-FR" sz="1200" dirty="0"/>
                <a:t>Justesse</a:t>
              </a:r>
              <a:endParaRPr lang="en-US" sz="1200" dirty="0"/>
            </a:p>
          </p:txBody>
        </p:sp>
        <p:sp>
          <p:nvSpPr>
            <p:cNvPr id="38" name="ZoneTexte 37"/>
            <p:cNvSpPr txBox="1"/>
            <p:nvPr/>
          </p:nvSpPr>
          <p:spPr>
            <a:xfrm>
              <a:off x="7179187" y="4294878"/>
              <a:ext cx="1226174" cy="276999"/>
            </a:xfrm>
            <a:prstGeom prst="rect">
              <a:avLst/>
            </a:prstGeom>
            <a:noFill/>
            <a:ln>
              <a:solidFill>
                <a:schemeClr val="tx1"/>
              </a:solidFill>
            </a:ln>
          </p:spPr>
          <p:txBody>
            <a:bodyPr wrap="square" rtlCol="0">
              <a:spAutoFit/>
            </a:bodyPr>
            <a:lstStyle/>
            <a:p>
              <a:pPr algn="ctr"/>
              <a:r>
                <a:rPr lang="fr-FR" sz="1200" dirty="0"/>
                <a:t>Exactitude</a:t>
              </a:r>
              <a:endParaRPr lang="en-US" sz="1200" dirty="0"/>
            </a:p>
          </p:txBody>
        </p:sp>
      </p:grpSp>
      <p:cxnSp>
        <p:nvCxnSpPr>
          <p:cNvPr id="11" name="Connecteur droit avec flèche 10"/>
          <p:cNvCxnSpPr>
            <a:stCxn id="21" idx="3"/>
            <a:endCxn id="20" idx="1"/>
          </p:cNvCxnSpPr>
          <p:nvPr/>
        </p:nvCxnSpPr>
        <p:spPr>
          <a:xfrm flipV="1">
            <a:off x="1498006" y="3601918"/>
            <a:ext cx="458664" cy="4205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a:stCxn id="20" idx="3"/>
            <a:endCxn id="29" idx="1"/>
          </p:cNvCxnSpPr>
          <p:nvPr/>
        </p:nvCxnSpPr>
        <p:spPr>
          <a:xfrm flipV="1">
            <a:off x="3182844" y="3139030"/>
            <a:ext cx="462238" cy="462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a:stCxn id="20" idx="3"/>
            <a:endCxn id="30" idx="1"/>
          </p:cNvCxnSpPr>
          <p:nvPr/>
        </p:nvCxnSpPr>
        <p:spPr>
          <a:xfrm>
            <a:off x="3182844" y="3601918"/>
            <a:ext cx="462238" cy="86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a:stCxn id="20" idx="3"/>
            <a:endCxn id="31" idx="1"/>
          </p:cNvCxnSpPr>
          <p:nvPr/>
        </p:nvCxnSpPr>
        <p:spPr>
          <a:xfrm>
            <a:off x="3182844" y="3601918"/>
            <a:ext cx="462238" cy="480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a:endCxn id="22" idx="1"/>
          </p:cNvCxnSpPr>
          <p:nvPr/>
        </p:nvCxnSpPr>
        <p:spPr>
          <a:xfrm flipV="1">
            <a:off x="5020081" y="2819076"/>
            <a:ext cx="462238" cy="323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a:stCxn id="29" idx="3"/>
            <a:endCxn id="23" idx="1"/>
          </p:cNvCxnSpPr>
          <p:nvPr/>
        </p:nvCxnSpPr>
        <p:spPr>
          <a:xfrm>
            <a:off x="5023656" y="3139030"/>
            <a:ext cx="458663" cy="425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a:stCxn id="23" idx="3"/>
            <a:endCxn id="36" idx="1"/>
          </p:cNvCxnSpPr>
          <p:nvPr/>
        </p:nvCxnSpPr>
        <p:spPr>
          <a:xfrm flipV="1">
            <a:off x="6708493" y="3036878"/>
            <a:ext cx="515649" cy="5276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p:cNvCxnSpPr>
            <a:stCxn id="23" idx="3"/>
            <a:endCxn id="37" idx="1"/>
          </p:cNvCxnSpPr>
          <p:nvPr/>
        </p:nvCxnSpPr>
        <p:spPr>
          <a:xfrm>
            <a:off x="6708493" y="3564509"/>
            <a:ext cx="5156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p:cNvCxnSpPr>
            <a:stCxn id="23" idx="3"/>
            <a:endCxn id="38" idx="1"/>
          </p:cNvCxnSpPr>
          <p:nvPr/>
        </p:nvCxnSpPr>
        <p:spPr>
          <a:xfrm>
            <a:off x="6708493" y="3564509"/>
            <a:ext cx="515649" cy="5276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eur droit avec flèche 61"/>
          <p:cNvCxnSpPr>
            <a:endCxn id="24" idx="1"/>
          </p:cNvCxnSpPr>
          <p:nvPr/>
        </p:nvCxnSpPr>
        <p:spPr>
          <a:xfrm flipV="1">
            <a:off x="8450316" y="2773063"/>
            <a:ext cx="458663" cy="7537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avec flèche 63"/>
          <p:cNvCxnSpPr>
            <a:stCxn id="37" idx="3"/>
            <a:endCxn id="26" idx="1"/>
          </p:cNvCxnSpPr>
          <p:nvPr/>
        </p:nvCxnSpPr>
        <p:spPr>
          <a:xfrm flipV="1">
            <a:off x="8450316" y="3300694"/>
            <a:ext cx="458663" cy="263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p:cNvCxnSpPr>
            <a:stCxn id="37" idx="3"/>
            <a:endCxn id="27" idx="1"/>
          </p:cNvCxnSpPr>
          <p:nvPr/>
        </p:nvCxnSpPr>
        <p:spPr>
          <a:xfrm>
            <a:off x="8450316" y="3564509"/>
            <a:ext cx="458663" cy="263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eur droit avec flèche 69"/>
          <p:cNvCxnSpPr>
            <a:stCxn id="37" idx="3"/>
            <a:endCxn id="28" idx="1"/>
          </p:cNvCxnSpPr>
          <p:nvPr/>
        </p:nvCxnSpPr>
        <p:spPr>
          <a:xfrm>
            <a:off x="8450316" y="3564509"/>
            <a:ext cx="458663" cy="7914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ZoneTexte 72"/>
          <p:cNvSpPr txBox="1"/>
          <p:nvPr/>
        </p:nvSpPr>
        <p:spPr>
          <a:xfrm>
            <a:off x="3534291" y="1825192"/>
            <a:ext cx="1600155" cy="276999"/>
          </a:xfrm>
          <a:prstGeom prst="rect">
            <a:avLst/>
          </a:prstGeom>
          <a:noFill/>
          <a:ln>
            <a:noFill/>
          </a:ln>
        </p:spPr>
        <p:txBody>
          <a:bodyPr wrap="square" rtlCol="0">
            <a:spAutoFit/>
          </a:bodyPr>
          <a:lstStyle/>
          <a:p>
            <a:pPr algn="ctr"/>
            <a:r>
              <a:rPr lang="fr-FR" sz="1200" dirty="0"/>
              <a:t>CRITERES - CHOIX</a:t>
            </a:r>
            <a:endParaRPr lang="en-US" sz="1200" dirty="0"/>
          </a:p>
        </p:txBody>
      </p:sp>
      <p:sp>
        <p:nvSpPr>
          <p:cNvPr id="74" name="ZoneTexte 73"/>
          <p:cNvSpPr txBox="1"/>
          <p:nvPr/>
        </p:nvSpPr>
        <p:spPr>
          <a:xfrm>
            <a:off x="5295328" y="1822431"/>
            <a:ext cx="1600155" cy="461665"/>
          </a:xfrm>
          <a:prstGeom prst="rect">
            <a:avLst/>
          </a:prstGeom>
          <a:noFill/>
          <a:ln>
            <a:noFill/>
          </a:ln>
        </p:spPr>
        <p:txBody>
          <a:bodyPr wrap="square" rtlCol="0">
            <a:spAutoFit/>
          </a:bodyPr>
          <a:lstStyle/>
          <a:p>
            <a:pPr algn="ctr"/>
            <a:r>
              <a:rPr lang="fr-FR" sz="1200" dirty="0"/>
              <a:t>CARATERISTIQUES - PERFORMANCE</a:t>
            </a:r>
            <a:endParaRPr lang="en-US" sz="1200" dirty="0"/>
          </a:p>
        </p:txBody>
      </p:sp>
      <p:sp>
        <p:nvSpPr>
          <p:cNvPr id="75" name="ZoneTexte 74"/>
          <p:cNvSpPr txBox="1"/>
          <p:nvPr/>
        </p:nvSpPr>
        <p:spPr>
          <a:xfrm>
            <a:off x="7049398" y="1828656"/>
            <a:ext cx="1600155" cy="276999"/>
          </a:xfrm>
          <a:prstGeom prst="rect">
            <a:avLst/>
          </a:prstGeom>
          <a:noFill/>
          <a:ln>
            <a:noFill/>
          </a:ln>
        </p:spPr>
        <p:txBody>
          <a:bodyPr wrap="square" rtlCol="0">
            <a:spAutoFit/>
          </a:bodyPr>
          <a:lstStyle/>
          <a:p>
            <a:pPr algn="ctr"/>
            <a:r>
              <a:rPr lang="fr-FR" sz="1200" dirty="0"/>
              <a:t>ERREURS STATIQUES</a:t>
            </a:r>
            <a:endParaRPr lang="en-US" sz="1200" dirty="0"/>
          </a:p>
        </p:txBody>
      </p:sp>
      <p:sp>
        <p:nvSpPr>
          <p:cNvPr id="76" name="ZoneTexte 75"/>
          <p:cNvSpPr txBox="1"/>
          <p:nvPr/>
        </p:nvSpPr>
        <p:spPr>
          <a:xfrm>
            <a:off x="8719502" y="1832264"/>
            <a:ext cx="1600155" cy="461665"/>
          </a:xfrm>
          <a:prstGeom prst="rect">
            <a:avLst/>
          </a:prstGeom>
          <a:noFill/>
          <a:ln>
            <a:noFill/>
          </a:ln>
        </p:spPr>
        <p:txBody>
          <a:bodyPr wrap="square" rtlCol="0">
            <a:spAutoFit/>
          </a:bodyPr>
          <a:lstStyle/>
          <a:p>
            <a:pPr algn="ctr"/>
            <a:r>
              <a:rPr lang="fr-FR" sz="1200" dirty="0"/>
              <a:t>ERREURS DE JUSTESSE - BIAIS</a:t>
            </a:r>
            <a:endParaRPr lang="en-US" sz="1200" dirty="0"/>
          </a:p>
        </p:txBody>
      </p:sp>
      <p:sp>
        <p:nvSpPr>
          <p:cNvPr id="85" name="ZoneTexte 84"/>
          <p:cNvSpPr txBox="1"/>
          <p:nvPr/>
        </p:nvSpPr>
        <p:spPr>
          <a:xfrm>
            <a:off x="1950330" y="4355955"/>
            <a:ext cx="1226174" cy="276999"/>
          </a:xfrm>
          <a:prstGeom prst="rect">
            <a:avLst/>
          </a:prstGeom>
          <a:noFill/>
          <a:ln>
            <a:solidFill>
              <a:schemeClr val="tx1"/>
            </a:solidFill>
          </a:ln>
        </p:spPr>
        <p:txBody>
          <a:bodyPr wrap="square" rtlCol="0">
            <a:spAutoFit/>
          </a:bodyPr>
          <a:lstStyle/>
          <a:p>
            <a:pPr algn="ctr"/>
            <a:r>
              <a:rPr lang="fr-FR" sz="1200" dirty="0"/>
              <a:t>Actionneur</a:t>
            </a:r>
            <a:endParaRPr lang="en-US" sz="1200" dirty="0"/>
          </a:p>
        </p:txBody>
      </p:sp>
      <p:cxnSp>
        <p:nvCxnSpPr>
          <p:cNvPr id="86" name="Connecteur droit avec flèche 85"/>
          <p:cNvCxnSpPr>
            <a:stCxn id="21" idx="3"/>
            <a:endCxn id="85" idx="1"/>
          </p:cNvCxnSpPr>
          <p:nvPr/>
        </p:nvCxnSpPr>
        <p:spPr>
          <a:xfrm>
            <a:off x="1498006" y="4022453"/>
            <a:ext cx="452324" cy="472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ZoneTexte 89"/>
          <p:cNvSpPr txBox="1"/>
          <p:nvPr/>
        </p:nvSpPr>
        <p:spPr>
          <a:xfrm>
            <a:off x="7849475" y="701989"/>
            <a:ext cx="1600155" cy="276999"/>
          </a:xfrm>
          <a:prstGeom prst="rect">
            <a:avLst/>
          </a:prstGeom>
          <a:noFill/>
          <a:ln>
            <a:noFill/>
          </a:ln>
        </p:spPr>
        <p:txBody>
          <a:bodyPr wrap="square" rtlCol="0">
            <a:spAutoFit/>
          </a:bodyPr>
          <a:lstStyle/>
          <a:p>
            <a:pPr algn="ctr"/>
            <a:r>
              <a:rPr lang="fr-FR" sz="1200" dirty="0"/>
              <a:t>ERREURS</a:t>
            </a:r>
            <a:endParaRPr lang="en-US" sz="1200" dirty="0"/>
          </a:p>
        </p:txBody>
      </p:sp>
    </p:spTree>
    <p:extLst>
      <p:ext uri="{BB962C8B-B14F-4D97-AF65-F5344CB8AC3E}">
        <p14:creationId xmlns:p14="http://schemas.microsoft.com/office/powerpoint/2010/main" val="2964806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 actif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47</a:t>
            </a:fld>
            <a:endParaRPr lang="en-US"/>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9" y="2212429"/>
            <a:ext cx="6109304" cy="434077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Alimentation (passif)</a:t>
            </a:r>
          </a:p>
          <a:p>
            <a:r>
              <a:rPr lang="fr-FR" dirty="0"/>
              <a:t>Amplification (actif, passif)</a:t>
            </a:r>
          </a:p>
          <a:p>
            <a:r>
              <a:rPr lang="fr-FR" dirty="0"/>
              <a:t>Adaptation d’impédance</a:t>
            </a:r>
          </a:p>
          <a:p>
            <a:r>
              <a:rPr lang="fr-FR" dirty="0"/>
              <a:t>Mesure Différentielle</a:t>
            </a:r>
          </a:p>
          <a:p>
            <a:r>
              <a:rPr lang="fr-FR" dirty="0"/>
              <a:t>Modulation</a:t>
            </a:r>
          </a:p>
          <a:p>
            <a:r>
              <a:rPr lang="fr-FR" dirty="0"/>
              <a:t>Linéarisation</a:t>
            </a:r>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Rôle du conditionneur</a:t>
            </a:r>
          </a:p>
        </p:txBody>
      </p:sp>
      <p:sp>
        <p:nvSpPr>
          <p:cNvPr id="7" name="ZoneTexte 6">
            <a:extLst>
              <a:ext uri="{FF2B5EF4-FFF2-40B4-BE49-F238E27FC236}">
                <a16:creationId xmlns:a16="http://schemas.microsoft.com/office/drawing/2014/main" id="{2465B206-0F8A-4D97-B517-80FCCCEFAF63}"/>
              </a:ext>
            </a:extLst>
          </p:cNvPr>
          <p:cNvSpPr txBox="1"/>
          <p:nvPr/>
        </p:nvSpPr>
        <p:spPr>
          <a:xfrm>
            <a:off x="3686392" y="4931612"/>
            <a:ext cx="1226174" cy="584775"/>
          </a:xfrm>
          <a:prstGeom prst="rect">
            <a:avLst/>
          </a:prstGeom>
          <a:noFill/>
          <a:ln>
            <a:solidFill>
              <a:schemeClr val="tx1"/>
            </a:solidFill>
          </a:ln>
        </p:spPr>
        <p:txBody>
          <a:bodyPr wrap="square" rtlCol="0">
            <a:spAutoFit/>
          </a:bodyPr>
          <a:lstStyle/>
          <a:p>
            <a:pPr algn="ctr"/>
            <a:r>
              <a:rPr lang="fr-FR" dirty="0"/>
              <a:t>Capteur</a:t>
            </a:r>
            <a:br>
              <a:rPr lang="fr-FR" dirty="0"/>
            </a:br>
            <a:endParaRPr lang="en-US" sz="1400" dirty="0"/>
          </a:p>
        </p:txBody>
      </p:sp>
      <p:sp>
        <p:nvSpPr>
          <p:cNvPr id="11" name="ZoneTexte 10">
            <a:extLst>
              <a:ext uri="{FF2B5EF4-FFF2-40B4-BE49-F238E27FC236}">
                <a16:creationId xmlns:a16="http://schemas.microsoft.com/office/drawing/2014/main" id="{1C2F6340-F827-436A-989A-2D06F0AD71FA}"/>
              </a:ext>
            </a:extLst>
          </p:cNvPr>
          <p:cNvSpPr txBox="1"/>
          <p:nvPr/>
        </p:nvSpPr>
        <p:spPr>
          <a:xfrm>
            <a:off x="5755862" y="4929116"/>
            <a:ext cx="2083982" cy="584775"/>
          </a:xfrm>
          <a:prstGeom prst="rect">
            <a:avLst/>
          </a:prstGeom>
          <a:noFill/>
          <a:ln>
            <a:solidFill>
              <a:schemeClr val="tx1"/>
            </a:solidFill>
          </a:ln>
        </p:spPr>
        <p:txBody>
          <a:bodyPr wrap="square" rtlCol="0">
            <a:spAutoFit/>
          </a:bodyPr>
          <a:lstStyle/>
          <a:p>
            <a:pPr algn="ctr"/>
            <a:r>
              <a:rPr lang="fr-FR" dirty="0"/>
              <a:t>Conditionneur</a:t>
            </a:r>
            <a:br>
              <a:rPr lang="fr-FR" dirty="0"/>
            </a:br>
            <a:endParaRPr lang="en-US" sz="1400" dirty="0"/>
          </a:p>
        </p:txBody>
      </p:sp>
      <p:cxnSp>
        <p:nvCxnSpPr>
          <p:cNvPr id="12" name="Connecteur droit avec flèche 11">
            <a:extLst>
              <a:ext uri="{FF2B5EF4-FFF2-40B4-BE49-F238E27FC236}">
                <a16:creationId xmlns:a16="http://schemas.microsoft.com/office/drawing/2014/main" id="{E67AFD1B-192D-42DA-8BBB-9DB7C6EC3FFA}"/>
              </a:ext>
            </a:extLst>
          </p:cNvPr>
          <p:cNvCxnSpPr>
            <a:stCxn id="7" idx="3"/>
            <a:endCxn id="11" idx="1"/>
          </p:cNvCxnSpPr>
          <p:nvPr/>
        </p:nvCxnSpPr>
        <p:spPr>
          <a:xfrm flipV="1">
            <a:off x="4912566" y="5221504"/>
            <a:ext cx="843296" cy="24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6FA31A03-B36D-4ACD-A685-5FEEABEC6E55}"/>
              </a:ext>
            </a:extLst>
          </p:cNvPr>
          <p:cNvCxnSpPr>
            <a:cxnSpLocks/>
          </p:cNvCxnSpPr>
          <p:nvPr/>
        </p:nvCxnSpPr>
        <p:spPr>
          <a:xfrm flipV="1">
            <a:off x="2580640" y="5219768"/>
            <a:ext cx="1105752" cy="1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4914820C-8A6D-4671-8136-0BA8CE7E3E9D}"/>
              </a:ext>
            </a:extLst>
          </p:cNvPr>
          <p:cNvCxnSpPr/>
          <p:nvPr/>
        </p:nvCxnSpPr>
        <p:spPr>
          <a:xfrm>
            <a:off x="7839844" y="5211305"/>
            <a:ext cx="8141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273C41CA-FCDB-46DD-911C-29A1ACA707E2}"/>
              </a:ext>
            </a:extLst>
          </p:cNvPr>
          <p:cNvSpPr txBox="1"/>
          <p:nvPr/>
        </p:nvSpPr>
        <p:spPr>
          <a:xfrm>
            <a:off x="7145149" y="4608031"/>
            <a:ext cx="2702193" cy="307777"/>
          </a:xfrm>
          <a:prstGeom prst="rect">
            <a:avLst/>
          </a:prstGeom>
          <a:noFill/>
          <a:ln>
            <a:noFill/>
          </a:ln>
        </p:spPr>
        <p:txBody>
          <a:bodyPr wrap="square" rtlCol="0">
            <a:spAutoFit/>
          </a:bodyPr>
          <a:lstStyle/>
          <a:p>
            <a:pPr algn="ctr"/>
            <a:r>
              <a:rPr lang="fr-FR" sz="1400" dirty="0"/>
              <a:t>Mesure</a:t>
            </a:r>
          </a:p>
        </p:txBody>
      </p:sp>
      <p:sp>
        <p:nvSpPr>
          <p:cNvPr id="2" name="ZoneTexte 1">
            <a:extLst>
              <a:ext uri="{FF2B5EF4-FFF2-40B4-BE49-F238E27FC236}">
                <a16:creationId xmlns:a16="http://schemas.microsoft.com/office/drawing/2014/main" id="{35BEBF1C-81F5-451D-B6D6-7A090A5B7FC3}"/>
              </a:ext>
            </a:extLst>
          </p:cNvPr>
          <p:cNvSpPr txBox="1"/>
          <p:nvPr/>
        </p:nvSpPr>
        <p:spPr>
          <a:xfrm>
            <a:off x="3893949" y="4577407"/>
            <a:ext cx="2702193" cy="307777"/>
          </a:xfrm>
          <a:prstGeom prst="rect">
            <a:avLst/>
          </a:prstGeom>
          <a:noFill/>
          <a:ln>
            <a:noFill/>
          </a:ln>
        </p:spPr>
        <p:txBody>
          <a:bodyPr wrap="square" rtlCol="0">
            <a:spAutoFit/>
          </a:bodyPr>
          <a:lstStyle/>
          <a:p>
            <a:pPr algn="ctr"/>
            <a:r>
              <a:rPr lang="fr-FR" sz="1400" dirty="0"/>
              <a:t>Signal</a:t>
            </a:r>
          </a:p>
        </p:txBody>
      </p:sp>
      <p:sp>
        <p:nvSpPr>
          <p:cNvPr id="4" name="ZoneTexte 3">
            <a:extLst>
              <a:ext uri="{FF2B5EF4-FFF2-40B4-BE49-F238E27FC236}">
                <a16:creationId xmlns:a16="http://schemas.microsoft.com/office/drawing/2014/main" id="{A92BC614-8BC6-4AD3-AEEB-6F1376DDAD48}"/>
              </a:ext>
            </a:extLst>
          </p:cNvPr>
          <p:cNvSpPr txBox="1"/>
          <p:nvPr/>
        </p:nvSpPr>
        <p:spPr>
          <a:xfrm>
            <a:off x="1506349" y="4577407"/>
            <a:ext cx="2702193" cy="307777"/>
          </a:xfrm>
          <a:prstGeom prst="rect">
            <a:avLst/>
          </a:prstGeom>
          <a:noFill/>
          <a:ln>
            <a:noFill/>
          </a:ln>
        </p:spPr>
        <p:txBody>
          <a:bodyPr wrap="square" rtlCol="0">
            <a:spAutoFit/>
          </a:bodyPr>
          <a:lstStyle/>
          <a:p>
            <a:pPr algn="ctr"/>
            <a:r>
              <a:rPr lang="fr-FR" sz="1400" dirty="0"/>
              <a:t>Mesurande</a:t>
            </a:r>
          </a:p>
        </p:txBody>
      </p:sp>
      <mc:AlternateContent xmlns:mc="http://schemas.openxmlformats.org/markup-compatibility/2006" xmlns:p14="http://schemas.microsoft.com/office/powerpoint/2010/main">
        <mc:Choice Requires="p14">
          <p:contentPart p14:bwMode="auto" r:id="rId3">
            <p14:nvContentPartPr>
              <p14:cNvPr id="6" name="Encre 5">
                <a:extLst>
                  <a:ext uri="{FF2B5EF4-FFF2-40B4-BE49-F238E27FC236}">
                    <a16:creationId xmlns:a16="http://schemas.microsoft.com/office/drawing/2014/main" id="{A6C99224-9FCB-4254-9EA9-9077AD40B1D0}"/>
                  </a:ext>
                </a:extLst>
              </p14:cNvPr>
              <p14:cNvContentPartPr/>
              <p14:nvPr/>
            </p14:nvContentPartPr>
            <p14:xfrm>
              <a:off x="4749840" y="1873080"/>
              <a:ext cx="4692960" cy="4261320"/>
            </p14:xfrm>
          </p:contentPart>
        </mc:Choice>
        <mc:Fallback xmlns="">
          <p:pic>
            <p:nvPicPr>
              <p:cNvPr id="6" name="Encre 5">
                <a:extLst>
                  <a:ext uri="{FF2B5EF4-FFF2-40B4-BE49-F238E27FC236}">
                    <a16:creationId xmlns:a16="http://schemas.microsoft.com/office/drawing/2014/main" id="{A6C99224-9FCB-4254-9EA9-9077AD40B1D0}"/>
                  </a:ext>
                </a:extLst>
              </p:cNvPr>
              <p:cNvPicPr/>
              <p:nvPr/>
            </p:nvPicPr>
            <p:blipFill>
              <a:blip r:embed="rId4"/>
              <a:stretch>
                <a:fillRect/>
              </a:stretch>
            </p:blipFill>
            <p:spPr>
              <a:xfrm>
                <a:off x="4740480" y="1863720"/>
                <a:ext cx="4711680" cy="4280040"/>
              </a:xfrm>
              <a:prstGeom prst="rect">
                <a:avLst/>
              </a:prstGeom>
            </p:spPr>
          </p:pic>
        </mc:Fallback>
      </mc:AlternateContent>
    </p:spTree>
    <p:extLst>
      <p:ext uri="{BB962C8B-B14F-4D97-AF65-F5344CB8AC3E}">
        <p14:creationId xmlns:p14="http://schemas.microsoft.com/office/powerpoint/2010/main" val="720842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48</a:t>
            </a:fld>
            <a:endParaRPr lang="en-US"/>
          </a:p>
        </p:txBody>
      </p:sp>
      <p:sp>
        <p:nvSpPr>
          <p:cNvPr id="8" name="Espace réservé du texte 2"/>
          <p:cNvSpPr txBox="1">
            <a:spLocks/>
          </p:cNvSpPr>
          <p:nvPr/>
        </p:nvSpPr>
        <p:spPr>
          <a:xfrm>
            <a:off x="520588" y="203970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Courant vs Tension</a:t>
            </a:r>
          </a:p>
        </p:txBody>
      </p:sp>
      <p:sp>
        <p:nvSpPr>
          <p:cNvPr id="6" name="Ellipse 5">
            <a:extLst>
              <a:ext uri="{FF2B5EF4-FFF2-40B4-BE49-F238E27FC236}">
                <a16:creationId xmlns:a16="http://schemas.microsoft.com/office/drawing/2014/main" id="{B5F36205-27BD-46BD-BF14-7C7E63D0382F}"/>
              </a:ext>
            </a:extLst>
          </p:cNvPr>
          <p:cNvSpPr/>
          <p:nvPr/>
        </p:nvSpPr>
        <p:spPr>
          <a:xfrm>
            <a:off x="802640" y="3711870"/>
            <a:ext cx="978263" cy="909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a:t>
            </a:r>
          </a:p>
        </p:txBody>
      </p:sp>
      <p:sp>
        <p:nvSpPr>
          <p:cNvPr id="16" name="Rectangle 15">
            <a:extLst>
              <a:ext uri="{FF2B5EF4-FFF2-40B4-BE49-F238E27FC236}">
                <a16:creationId xmlns:a16="http://schemas.microsoft.com/office/drawing/2014/main" id="{566008A3-AAB0-498A-A517-BCA3A0442036}"/>
              </a:ext>
            </a:extLst>
          </p:cNvPr>
          <p:cNvSpPr/>
          <p:nvPr/>
        </p:nvSpPr>
        <p:spPr>
          <a:xfrm>
            <a:off x="2694750" y="3629894"/>
            <a:ext cx="396240" cy="1249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ZoneTexte 17">
            <a:extLst>
              <a:ext uri="{FF2B5EF4-FFF2-40B4-BE49-F238E27FC236}">
                <a16:creationId xmlns:a16="http://schemas.microsoft.com/office/drawing/2014/main" id="{0C185FF8-509E-4A82-BD59-FB832214C4D4}"/>
              </a:ext>
            </a:extLst>
          </p:cNvPr>
          <p:cNvSpPr txBox="1"/>
          <p:nvPr/>
        </p:nvSpPr>
        <p:spPr>
          <a:xfrm>
            <a:off x="2694750" y="4070068"/>
            <a:ext cx="497832" cy="369332"/>
          </a:xfrm>
          <a:prstGeom prst="rect">
            <a:avLst/>
          </a:prstGeom>
          <a:noFill/>
        </p:spPr>
        <p:txBody>
          <a:bodyPr wrap="square" rtlCol="0">
            <a:spAutoFit/>
          </a:bodyPr>
          <a:lstStyle/>
          <a:p>
            <a:r>
              <a:rPr lang="fr-FR" dirty="0" err="1"/>
              <a:t>Rc</a:t>
            </a:r>
            <a:endParaRPr lang="fr-FR" dirty="0"/>
          </a:p>
        </p:txBody>
      </p:sp>
      <p:sp>
        <p:nvSpPr>
          <p:cNvPr id="20" name="Ellipse 19">
            <a:extLst>
              <a:ext uri="{FF2B5EF4-FFF2-40B4-BE49-F238E27FC236}">
                <a16:creationId xmlns:a16="http://schemas.microsoft.com/office/drawing/2014/main" id="{94FC3BB9-A794-4634-813B-38B2436FA30E}"/>
              </a:ext>
            </a:extLst>
          </p:cNvPr>
          <p:cNvSpPr/>
          <p:nvPr/>
        </p:nvSpPr>
        <p:spPr>
          <a:xfrm>
            <a:off x="6522720" y="3711870"/>
            <a:ext cx="978263" cy="909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I</a:t>
            </a:r>
          </a:p>
        </p:txBody>
      </p:sp>
      <p:sp>
        <p:nvSpPr>
          <p:cNvPr id="22" name="Rectangle 21">
            <a:extLst>
              <a:ext uri="{FF2B5EF4-FFF2-40B4-BE49-F238E27FC236}">
                <a16:creationId xmlns:a16="http://schemas.microsoft.com/office/drawing/2014/main" id="{92C11B80-3EEC-43FA-9531-5F0B09FC374D}"/>
              </a:ext>
            </a:extLst>
          </p:cNvPr>
          <p:cNvSpPr/>
          <p:nvPr/>
        </p:nvSpPr>
        <p:spPr>
          <a:xfrm>
            <a:off x="8414830" y="3629894"/>
            <a:ext cx="396240" cy="1249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4" name="ZoneTexte 23">
            <a:extLst>
              <a:ext uri="{FF2B5EF4-FFF2-40B4-BE49-F238E27FC236}">
                <a16:creationId xmlns:a16="http://schemas.microsoft.com/office/drawing/2014/main" id="{67CD2C42-B663-4B35-A274-54DE42C73F3D}"/>
              </a:ext>
            </a:extLst>
          </p:cNvPr>
          <p:cNvSpPr txBox="1"/>
          <p:nvPr/>
        </p:nvSpPr>
        <p:spPr>
          <a:xfrm>
            <a:off x="8414829" y="4070068"/>
            <a:ext cx="678369" cy="369332"/>
          </a:xfrm>
          <a:prstGeom prst="rect">
            <a:avLst/>
          </a:prstGeom>
          <a:noFill/>
        </p:spPr>
        <p:txBody>
          <a:bodyPr wrap="square" rtlCol="0">
            <a:spAutoFit/>
          </a:bodyPr>
          <a:lstStyle/>
          <a:p>
            <a:r>
              <a:rPr lang="fr-FR" dirty="0" err="1"/>
              <a:t>Rc</a:t>
            </a:r>
            <a:endParaRPr lang="fr-FR" dirty="0"/>
          </a:p>
        </p:txBody>
      </p:sp>
      <p:cxnSp>
        <p:nvCxnSpPr>
          <p:cNvPr id="26" name="Connecteur droit 25">
            <a:extLst>
              <a:ext uri="{FF2B5EF4-FFF2-40B4-BE49-F238E27FC236}">
                <a16:creationId xmlns:a16="http://schemas.microsoft.com/office/drawing/2014/main" id="{B172A1C0-A71E-4504-8720-16C84D67B2A1}"/>
              </a:ext>
            </a:extLst>
          </p:cNvPr>
          <p:cNvCxnSpPr>
            <a:stCxn id="6" idx="0"/>
            <a:endCxn id="6" idx="0"/>
          </p:cNvCxnSpPr>
          <p:nvPr/>
        </p:nvCxnSpPr>
        <p:spPr>
          <a:xfrm>
            <a:off x="1291772" y="3711870"/>
            <a:ext cx="0" cy="0"/>
          </a:xfrm>
          <a:prstGeom prst="line">
            <a:avLst/>
          </a:prstGeom>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892CBF56-EA5A-49F4-B15A-C4BF16CEAEE1}"/>
              </a:ext>
            </a:extLst>
          </p:cNvPr>
          <p:cNvCxnSpPr>
            <a:cxnSpLocks/>
            <a:stCxn id="6" idx="0"/>
          </p:cNvCxnSpPr>
          <p:nvPr/>
        </p:nvCxnSpPr>
        <p:spPr>
          <a:xfrm flipV="1">
            <a:off x="1291772" y="3231898"/>
            <a:ext cx="8708" cy="479972"/>
          </a:xfrm>
          <a:prstGeom prst="line">
            <a:avLst/>
          </a:prstGeom>
        </p:spPr>
        <p:style>
          <a:lnRef idx="1">
            <a:schemeClr val="dk1"/>
          </a:lnRef>
          <a:fillRef idx="0">
            <a:schemeClr val="dk1"/>
          </a:fillRef>
          <a:effectRef idx="0">
            <a:schemeClr val="dk1"/>
          </a:effectRef>
          <a:fontRef idx="minor">
            <a:schemeClr val="tx1"/>
          </a:fontRef>
        </p:style>
      </p:cxnSp>
      <p:cxnSp>
        <p:nvCxnSpPr>
          <p:cNvPr id="30" name="Connecteur droit 29">
            <a:extLst>
              <a:ext uri="{FF2B5EF4-FFF2-40B4-BE49-F238E27FC236}">
                <a16:creationId xmlns:a16="http://schemas.microsoft.com/office/drawing/2014/main" id="{7068EFD2-FF06-43EE-9C83-AA75CA2CBA3A}"/>
              </a:ext>
            </a:extLst>
          </p:cNvPr>
          <p:cNvCxnSpPr>
            <a:cxnSpLocks/>
          </p:cNvCxnSpPr>
          <p:nvPr/>
        </p:nvCxnSpPr>
        <p:spPr>
          <a:xfrm flipH="1">
            <a:off x="1300481" y="3231898"/>
            <a:ext cx="1592389" cy="0"/>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a:extLst>
              <a:ext uri="{FF2B5EF4-FFF2-40B4-BE49-F238E27FC236}">
                <a16:creationId xmlns:a16="http://schemas.microsoft.com/office/drawing/2014/main" id="{88560053-C141-4B90-8CF4-B05DD829BC41}"/>
              </a:ext>
            </a:extLst>
          </p:cNvPr>
          <p:cNvCxnSpPr>
            <a:cxnSpLocks/>
            <a:endCxn id="16" idx="0"/>
          </p:cNvCxnSpPr>
          <p:nvPr/>
        </p:nvCxnSpPr>
        <p:spPr>
          <a:xfrm>
            <a:off x="2892870" y="3233806"/>
            <a:ext cx="0" cy="396088"/>
          </a:xfrm>
          <a:prstGeom prst="line">
            <a:avLst/>
          </a:prstGeom>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10B5CF40-6404-4D85-A33F-1696680DD421}"/>
              </a:ext>
            </a:extLst>
          </p:cNvPr>
          <p:cNvCxnSpPr>
            <a:cxnSpLocks/>
          </p:cNvCxnSpPr>
          <p:nvPr/>
        </p:nvCxnSpPr>
        <p:spPr>
          <a:xfrm flipV="1">
            <a:off x="1283063" y="4621190"/>
            <a:ext cx="8708" cy="479972"/>
          </a:xfrm>
          <a:prstGeom prst="line">
            <a:avLst/>
          </a:prstGeom>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94D0CAD2-FF51-4121-A02A-AD23B3B90F5C}"/>
              </a:ext>
            </a:extLst>
          </p:cNvPr>
          <p:cNvCxnSpPr>
            <a:cxnSpLocks/>
          </p:cNvCxnSpPr>
          <p:nvPr/>
        </p:nvCxnSpPr>
        <p:spPr>
          <a:xfrm flipH="1">
            <a:off x="1283064" y="5101162"/>
            <a:ext cx="1609806" cy="0"/>
          </a:xfrm>
          <a:prstGeom prst="line">
            <a:avLst/>
          </a:prstGeom>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B7CC374A-D41E-4218-A03B-D05E989AD79A}"/>
              </a:ext>
            </a:extLst>
          </p:cNvPr>
          <p:cNvCxnSpPr>
            <a:cxnSpLocks/>
            <a:endCxn id="16" idx="2"/>
          </p:cNvCxnSpPr>
          <p:nvPr/>
        </p:nvCxnSpPr>
        <p:spPr>
          <a:xfrm flipV="1">
            <a:off x="2892870" y="4879574"/>
            <a:ext cx="0" cy="221587"/>
          </a:xfrm>
          <a:prstGeom prst="line">
            <a:avLst/>
          </a:prstGeom>
        </p:spPr>
        <p:style>
          <a:lnRef idx="1">
            <a:schemeClr val="dk1"/>
          </a:lnRef>
          <a:fillRef idx="0">
            <a:schemeClr val="dk1"/>
          </a:fillRef>
          <a:effectRef idx="0">
            <a:schemeClr val="dk1"/>
          </a:effectRef>
          <a:fontRef idx="minor">
            <a:schemeClr val="tx1"/>
          </a:fontRef>
        </p:style>
      </p:cxnSp>
      <p:cxnSp>
        <p:nvCxnSpPr>
          <p:cNvPr id="43" name="Connecteur droit 42">
            <a:extLst>
              <a:ext uri="{FF2B5EF4-FFF2-40B4-BE49-F238E27FC236}">
                <a16:creationId xmlns:a16="http://schemas.microsoft.com/office/drawing/2014/main" id="{91BA9E87-3F75-4938-99E4-12010C13DAFB}"/>
              </a:ext>
            </a:extLst>
          </p:cNvPr>
          <p:cNvCxnSpPr>
            <a:cxnSpLocks/>
          </p:cNvCxnSpPr>
          <p:nvPr/>
        </p:nvCxnSpPr>
        <p:spPr>
          <a:xfrm flipV="1">
            <a:off x="7080960" y="3231897"/>
            <a:ext cx="8708" cy="479972"/>
          </a:xfrm>
          <a:prstGeom prst="line">
            <a:avLst/>
          </a:prstGeom>
        </p:spPr>
        <p:style>
          <a:lnRef idx="1">
            <a:schemeClr val="dk1"/>
          </a:lnRef>
          <a:fillRef idx="0">
            <a:schemeClr val="dk1"/>
          </a:fillRef>
          <a:effectRef idx="0">
            <a:schemeClr val="dk1"/>
          </a:effectRef>
          <a:fontRef idx="minor">
            <a:schemeClr val="tx1"/>
          </a:fontRef>
        </p:style>
      </p:cxnSp>
      <p:cxnSp>
        <p:nvCxnSpPr>
          <p:cNvPr id="44" name="Connecteur droit 43">
            <a:extLst>
              <a:ext uri="{FF2B5EF4-FFF2-40B4-BE49-F238E27FC236}">
                <a16:creationId xmlns:a16="http://schemas.microsoft.com/office/drawing/2014/main" id="{2508F9ED-4583-4D15-A3A7-D318CAAA7D5F}"/>
              </a:ext>
            </a:extLst>
          </p:cNvPr>
          <p:cNvCxnSpPr>
            <a:cxnSpLocks/>
          </p:cNvCxnSpPr>
          <p:nvPr/>
        </p:nvCxnSpPr>
        <p:spPr>
          <a:xfrm flipH="1">
            <a:off x="7089669" y="3231897"/>
            <a:ext cx="1592389" cy="0"/>
          </a:xfrm>
          <a:prstGeom prst="line">
            <a:avLst/>
          </a:prstGeom>
        </p:spPr>
        <p:style>
          <a:lnRef idx="1">
            <a:schemeClr val="dk1"/>
          </a:lnRef>
          <a:fillRef idx="0">
            <a:schemeClr val="dk1"/>
          </a:fillRef>
          <a:effectRef idx="0">
            <a:schemeClr val="dk1"/>
          </a:effectRef>
          <a:fontRef idx="minor">
            <a:schemeClr val="tx1"/>
          </a:fontRef>
        </p:style>
      </p:cxnSp>
      <p:cxnSp>
        <p:nvCxnSpPr>
          <p:cNvPr id="45" name="Connecteur droit 44">
            <a:extLst>
              <a:ext uri="{FF2B5EF4-FFF2-40B4-BE49-F238E27FC236}">
                <a16:creationId xmlns:a16="http://schemas.microsoft.com/office/drawing/2014/main" id="{7904596B-E38D-470C-B7B2-8ECD793AA513}"/>
              </a:ext>
            </a:extLst>
          </p:cNvPr>
          <p:cNvCxnSpPr>
            <a:cxnSpLocks/>
          </p:cNvCxnSpPr>
          <p:nvPr/>
        </p:nvCxnSpPr>
        <p:spPr>
          <a:xfrm>
            <a:off x="8682058" y="3233805"/>
            <a:ext cx="0" cy="396088"/>
          </a:xfrm>
          <a:prstGeom prst="line">
            <a:avLst/>
          </a:prstGeom>
        </p:spPr>
        <p:style>
          <a:lnRef idx="1">
            <a:schemeClr val="dk1"/>
          </a:lnRef>
          <a:fillRef idx="0">
            <a:schemeClr val="dk1"/>
          </a:fillRef>
          <a:effectRef idx="0">
            <a:schemeClr val="dk1"/>
          </a:effectRef>
          <a:fontRef idx="minor">
            <a:schemeClr val="tx1"/>
          </a:fontRef>
        </p:style>
      </p:cxnSp>
      <p:cxnSp>
        <p:nvCxnSpPr>
          <p:cNvPr id="46" name="Connecteur droit 45">
            <a:extLst>
              <a:ext uri="{FF2B5EF4-FFF2-40B4-BE49-F238E27FC236}">
                <a16:creationId xmlns:a16="http://schemas.microsoft.com/office/drawing/2014/main" id="{4358DC84-A7AC-4C4B-AFB0-72CEEABD1AAD}"/>
              </a:ext>
            </a:extLst>
          </p:cNvPr>
          <p:cNvCxnSpPr>
            <a:cxnSpLocks/>
          </p:cNvCxnSpPr>
          <p:nvPr/>
        </p:nvCxnSpPr>
        <p:spPr>
          <a:xfrm flipV="1">
            <a:off x="7072251" y="4621189"/>
            <a:ext cx="8708" cy="479972"/>
          </a:xfrm>
          <a:prstGeom prst="line">
            <a:avLst/>
          </a:prstGeom>
        </p:spPr>
        <p:style>
          <a:lnRef idx="1">
            <a:schemeClr val="dk1"/>
          </a:lnRef>
          <a:fillRef idx="0">
            <a:schemeClr val="dk1"/>
          </a:fillRef>
          <a:effectRef idx="0">
            <a:schemeClr val="dk1"/>
          </a:effectRef>
          <a:fontRef idx="minor">
            <a:schemeClr val="tx1"/>
          </a:fontRef>
        </p:style>
      </p:cxnSp>
      <p:cxnSp>
        <p:nvCxnSpPr>
          <p:cNvPr id="47" name="Connecteur droit 46">
            <a:extLst>
              <a:ext uri="{FF2B5EF4-FFF2-40B4-BE49-F238E27FC236}">
                <a16:creationId xmlns:a16="http://schemas.microsoft.com/office/drawing/2014/main" id="{671A2F11-F2D5-4DA1-BEF4-A10E0185C7A5}"/>
              </a:ext>
            </a:extLst>
          </p:cNvPr>
          <p:cNvCxnSpPr>
            <a:cxnSpLocks/>
          </p:cNvCxnSpPr>
          <p:nvPr/>
        </p:nvCxnSpPr>
        <p:spPr>
          <a:xfrm flipH="1">
            <a:off x="7072252" y="5101161"/>
            <a:ext cx="1609806" cy="0"/>
          </a:xfrm>
          <a:prstGeom prst="line">
            <a:avLst/>
          </a:prstGeom>
        </p:spPr>
        <p:style>
          <a:lnRef idx="1">
            <a:schemeClr val="dk1"/>
          </a:lnRef>
          <a:fillRef idx="0">
            <a:schemeClr val="dk1"/>
          </a:fillRef>
          <a:effectRef idx="0">
            <a:schemeClr val="dk1"/>
          </a:effectRef>
          <a:fontRef idx="minor">
            <a:schemeClr val="tx1"/>
          </a:fontRef>
        </p:style>
      </p:cxnSp>
      <p:cxnSp>
        <p:nvCxnSpPr>
          <p:cNvPr id="48" name="Connecteur droit 47">
            <a:extLst>
              <a:ext uri="{FF2B5EF4-FFF2-40B4-BE49-F238E27FC236}">
                <a16:creationId xmlns:a16="http://schemas.microsoft.com/office/drawing/2014/main" id="{9EED2D5F-4B5B-42B2-9C57-D6304C8FBFDA}"/>
              </a:ext>
            </a:extLst>
          </p:cNvPr>
          <p:cNvCxnSpPr>
            <a:cxnSpLocks/>
          </p:cNvCxnSpPr>
          <p:nvPr/>
        </p:nvCxnSpPr>
        <p:spPr>
          <a:xfrm flipV="1">
            <a:off x="8682058" y="4879573"/>
            <a:ext cx="0" cy="221587"/>
          </a:xfrm>
          <a:prstGeom prst="line">
            <a:avLst/>
          </a:prstGeom>
        </p:spPr>
        <p:style>
          <a:lnRef idx="1">
            <a:schemeClr val="dk1"/>
          </a:lnRef>
          <a:fillRef idx="0">
            <a:schemeClr val="dk1"/>
          </a:fillRef>
          <a:effectRef idx="0">
            <a:schemeClr val="dk1"/>
          </a:effectRef>
          <a:fontRef idx="minor">
            <a:schemeClr val="tx1"/>
          </a:fontRef>
        </p:style>
      </p:cxnSp>
      <p:sp>
        <p:nvSpPr>
          <p:cNvPr id="49" name="Espace réservé du texte 2">
            <a:extLst>
              <a:ext uri="{FF2B5EF4-FFF2-40B4-BE49-F238E27FC236}">
                <a16:creationId xmlns:a16="http://schemas.microsoft.com/office/drawing/2014/main" id="{51D6F1CF-424D-4509-87B9-F5D88CF1FAFB}"/>
              </a:ext>
            </a:extLst>
          </p:cNvPr>
          <p:cNvSpPr txBox="1">
            <a:spLocks/>
          </p:cNvSpPr>
          <p:nvPr/>
        </p:nvSpPr>
        <p:spPr>
          <a:xfrm>
            <a:off x="1167512" y="5575365"/>
            <a:ext cx="4928488" cy="36670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b="1" i="1" kern="1200">
                <a:solidFill>
                  <a:schemeClr val="tx1"/>
                </a:solidFill>
                <a:latin typeface="Neo Sans W1G" panose="020B0504030504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b="1" i="1" kern="1200">
                <a:solidFill>
                  <a:schemeClr val="tx1"/>
                </a:solidFill>
                <a:latin typeface="Neo Sans W1G" panose="020B0504030504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2" name="Espace réservé du texte 2">
            <a:extLst>
              <a:ext uri="{FF2B5EF4-FFF2-40B4-BE49-F238E27FC236}">
                <a16:creationId xmlns:a16="http://schemas.microsoft.com/office/drawing/2014/main" id="{FD6D99D2-3934-4F45-ABA4-486EE861281C}"/>
              </a:ext>
            </a:extLst>
          </p:cNvPr>
          <p:cNvSpPr txBox="1">
            <a:spLocks/>
          </p:cNvSpPr>
          <p:nvPr/>
        </p:nvSpPr>
        <p:spPr>
          <a:xfrm>
            <a:off x="733949" y="2212429"/>
            <a:ext cx="5892154" cy="434077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Capteur passif résistif </a:t>
            </a:r>
            <a:r>
              <a:rPr lang="fr-FR" dirty="0" err="1"/>
              <a:t>Rc</a:t>
            </a:r>
            <a:r>
              <a:rPr lang="fr-FR" dirty="0"/>
              <a:t> </a:t>
            </a:r>
          </a:p>
          <a:p>
            <a:pPr marL="0" indent="0">
              <a:buNone/>
            </a:pPr>
            <a:endParaRPr lang="fr-FR" dirty="0"/>
          </a:p>
          <a:p>
            <a:endParaRPr lang="fr-FR" dirty="0"/>
          </a:p>
        </p:txBody>
      </p:sp>
      <mc:AlternateContent xmlns:mc="http://schemas.openxmlformats.org/markup-compatibility/2006" xmlns:p14="http://schemas.microsoft.com/office/powerpoint/2010/main">
        <mc:Choice Requires="p14">
          <p:contentPart p14:bwMode="auto" r:id="rId3">
            <p14:nvContentPartPr>
              <p14:cNvPr id="4" name="Encre 3">
                <a:extLst>
                  <a:ext uri="{FF2B5EF4-FFF2-40B4-BE49-F238E27FC236}">
                    <a16:creationId xmlns:a16="http://schemas.microsoft.com/office/drawing/2014/main" id="{2D274000-15F1-4112-8A6D-ADF17EF67B03}"/>
                  </a:ext>
                </a:extLst>
              </p14:cNvPr>
              <p14:cNvContentPartPr/>
              <p14:nvPr/>
            </p14:nvContentPartPr>
            <p14:xfrm>
              <a:off x="1301760" y="2857320"/>
              <a:ext cx="9093600" cy="3283560"/>
            </p14:xfrm>
          </p:contentPart>
        </mc:Choice>
        <mc:Fallback xmlns="">
          <p:pic>
            <p:nvPicPr>
              <p:cNvPr id="4" name="Encre 3">
                <a:extLst>
                  <a:ext uri="{FF2B5EF4-FFF2-40B4-BE49-F238E27FC236}">
                    <a16:creationId xmlns:a16="http://schemas.microsoft.com/office/drawing/2014/main" id="{2D274000-15F1-4112-8A6D-ADF17EF67B03}"/>
                  </a:ext>
                </a:extLst>
              </p:cNvPr>
              <p:cNvPicPr/>
              <p:nvPr/>
            </p:nvPicPr>
            <p:blipFill>
              <a:blip r:embed="rId4"/>
              <a:stretch>
                <a:fillRect/>
              </a:stretch>
            </p:blipFill>
            <p:spPr>
              <a:xfrm>
                <a:off x="1292400" y="2847960"/>
                <a:ext cx="9112320" cy="3302280"/>
              </a:xfrm>
              <a:prstGeom prst="rect">
                <a:avLst/>
              </a:prstGeom>
            </p:spPr>
          </p:pic>
        </mc:Fallback>
      </mc:AlternateContent>
    </p:spTree>
    <p:extLst>
      <p:ext uri="{BB962C8B-B14F-4D97-AF65-F5344CB8AC3E}">
        <p14:creationId xmlns:p14="http://schemas.microsoft.com/office/powerpoint/2010/main" val="2654682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49</a:t>
            </a:fld>
            <a:endParaRPr lang="en-US"/>
          </a:p>
        </p:txBody>
      </p:sp>
      <p:sp>
        <p:nvSpPr>
          <p:cNvPr id="8" name="Espace réservé du texte 2"/>
          <p:cNvSpPr txBox="1">
            <a:spLocks/>
          </p:cNvSpPr>
          <p:nvPr/>
        </p:nvSpPr>
        <p:spPr>
          <a:xfrm>
            <a:off x="520588" y="203970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Pont diviseur</a:t>
            </a:r>
          </a:p>
        </p:txBody>
      </p:sp>
      <p:sp>
        <p:nvSpPr>
          <p:cNvPr id="6" name="Ellipse 5">
            <a:extLst>
              <a:ext uri="{FF2B5EF4-FFF2-40B4-BE49-F238E27FC236}">
                <a16:creationId xmlns:a16="http://schemas.microsoft.com/office/drawing/2014/main" id="{B5F36205-27BD-46BD-BF14-7C7E63D0382F}"/>
              </a:ext>
            </a:extLst>
          </p:cNvPr>
          <p:cNvSpPr/>
          <p:nvPr/>
        </p:nvSpPr>
        <p:spPr>
          <a:xfrm>
            <a:off x="802640" y="3711870"/>
            <a:ext cx="978263" cy="909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a:t>
            </a:r>
          </a:p>
        </p:txBody>
      </p:sp>
      <p:sp>
        <p:nvSpPr>
          <p:cNvPr id="16" name="Rectangle 15">
            <a:extLst>
              <a:ext uri="{FF2B5EF4-FFF2-40B4-BE49-F238E27FC236}">
                <a16:creationId xmlns:a16="http://schemas.microsoft.com/office/drawing/2014/main" id="{566008A3-AAB0-498A-A517-BCA3A0442036}"/>
              </a:ext>
            </a:extLst>
          </p:cNvPr>
          <p:cNvSpPr/>
          <p:nvPr/>
        </p:nvSpPr>
        <p:spPr>
          <a:xfrm>
            <a:off x="2694750" y="3598847"/>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ZoneTexte 17">
            <a:extLst>
              <a:ext uri="{FF2B5EF4-FFF2-40B4-BE49-F238E27FC236}">
                <a16:creationId xmlns:a16="http://schemas.microsoft.com/office/drawing/2014/main" id="{0C185FF8-509E-4A82-BD59-FB832214C4D4}"/>
              </a:ext>
            </a:extLst>
          </p:cNvPr>
          <p:cNvSpPr txBox="1"/>
          <p:nvPr/>
        </p:nvSpPr>
        <p:spPr>
          <a:xfrm>
            <a:off x="2694749" y="3856348"/>
            <a:ext cx="586899" cy="369332"/>
          </a:xfrm>
          <a:prstGeom prst="rect">
            <a:avLst/>
          </a:prstGeom>
          <a:noFill/>
        </p:spPr>
        <p:txBody>
          <a:bodyPr wrap="square" rtlCol="0">
            <a:spAutoFit/>
          </a:bodyPr>
          <a:lstStyle/>
          <a:p>
            <a:r>
              <a:rPr lang="fr-FR" dirty="0"/>
              <a:t>R1</a:t>
            </a:r>
          </a:p>
        </p:txBody>
      </p:sp>
      <p:cxnSp>
        <p:nvCxnSpPr>
          <p:cNvPr id="26" name="Connecteur droit 25">
            <a:extLst>
              <a:ext uri="{FF2B5EF4-FFF2-40B4-BE49-F238E27FC236}">
                <a16:creationId xmlns:a16="http://schemas.microsoft.com/office/drawing/2014/main" id="{B172A1C0-A71E-4504-8720-16C84D67B2A1}"/>
              </a:ext>
            </a:extLst>
          </p:cNvPr>
          <p:cNvCxnSpPr>
            <a:stCxn id="6" idx="0"/>
            <a:endCxn id="6" idx="0"/>
          </p:cNvCxnSpPr>
          <p:nvPr/>
        </p:nvCxnSpPr>
        <p:spPr>
          <a:xfrm>
            <a:off x="1291772" y="3711870"/>
            <a:ext cx="0" cy="0"/>
          </a:xfrm>
          <a:prstGeom prst="line">
            <a:avLst/>
          </a:prstGeom>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892CBF56-EA5A-49F4-B15A-C4BF16CEAEE1}"/>
              </a:ext>
            </a:extLst>
          </p:cNvPr>
          <p:cNvCxnSpPr>
            <a:cxnSpLocks/>
            <a:stCxn id="6" idx="0"/>
          </p:cNvCxnSpPr>
          <p:nvPr/>
        </p:nvCxnSpPr>
        <p:spPr>
          <a:xfrm flipV="1">
            <a:off x="1291772" y="3231898"/>
            <a:ext cx="8708" cy="479972"/>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a:extLst>
              <a:ext uri="{FF2B5EF4-FFF2-40B4-BE49-F238E27FC236}">
                <a16:creationId xmlns:a16="http://schemas.microsoft.com/office/drawing/2014/main" id="{88560053-C141-4B90-8CF4-B05DD829BC41}"/>
              </a:ext>
            </a:extLst>
          </p:cNvPr>
          <p:cNvCxnSpPr>
            <a:cxnSpLocks/>
            <a:endCxn id="16" idx="0"/>
          </p:cNvCxnSpPr>
          <p:nvPr/>
        </p:nvCxnSpPr>
        <p:spPr>
          <a:xfrm>
            <a:off x="2892870" y="3231898"/>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10B5CF40-6404-4D85-A33F-1696680DD421}"/>
              </a:ext>
            </a:extLst>
          </p:cNvPr>
          <p:cNvCxnSpPr>
            <a:cxnSpLocks/>
          </p:cNvCxnSpPr>
          <p:nvPr/>
        </p:nvCxnSpPr>
        <p:spPr>
          <a:xfrm flipV="1">
            <a:off x="1291771" y="4621190"/>
            <a:ext cx="0" cy="1792556"/>
          </a:xfrm>
          <a:prstGeom prst="line">
            <a:avLst/>
          </a:prstGeom>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94D0CAD2-FF51-4121-A02A-AD23B3B90F5C}"/>
              </a:ext>
            </a:extLst>
          </p:cNvPr>
          <p:cNvCxnSpPr>
            <a:cxnSpLocks/>
          </p:cNvCxnSpPr>
          <p:nvPr/>
        </p:nvCxnSpPr>
        <p:spPr>
          <a:xfrm flipH="1">
            <a:off x="1300480" y="6419953"/>
            <a:ext cx="1609806" cy="0"/>
          </a:xfrm>
          <a:prstGeom prst="line">
            <a:avLst/>
          </a:prstGeom>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B7CC374A-D41E-4218-A03B-D05E989AD79A}"/>
              </a:ext>
            </a:extLst>
          </p:cNvPr>
          <p:cNvCxnSpPr>
            <a:cxnSpLocks/>
            <a:endCxn id="16" idx="2"/>
          </p:cNvCxnSpPr>
          <p:nvPr/>
        </p:nvCxnSpPr>
        <p:spPr>
          <a:xfrm flipV="1">
            <a:off x="2892870" y="4492233"/>
            <a:ext cx="0" cy="221588"/>
          </a:xfrm>
          <a:prstGeom prst="line">
            <a:avLst/>
          </a:prstGeom>
        </p:spPr>
        <p:style>
          <a:lnRef idx="1">
            <a:schemeClr val="dk1"/>
          </a:lnRef>
          <a:fillRef idx="0">
            <a:schemeClr val="dk1"/>
          </a:fillRef>
          <a:effectRef idx="0">
            <a:schemeClr val="dk1"/>
          </a:effectRef>
          <a:fontRef idx="minor">
            <a:schemeClr val="tx1"/>
          </a:fontRef>
        </p:style>
      </p:cxnSp>
      <p:sp>
        <p:nvSpPr>
          <p:cNvPr id="49" name="Espace réservé du texte 2">
            <a:extLst>
              <a:ext uri="{FF2B5EF4-FFF2-40B4-BE49-F238E27FC236}">
                <a16:creationId xmlns:a16="http://schemas.microsoft.com/office/drawing/2014/main" id="{51D6F1CF-424D-4509-87B9-F5D88CF1FAFB}"/>
              </a:ext>
            </a:extLst>
          </p:cNvPr>
          <p:cNvSpPr txBox="1">
            <a:spLocks/>
          </p:cNvSpPr>
          <p:nvPr/>
        </p:nvSpPr>
        <p:spPr>
          <a:xfrm>
            <a:off x="1167512" y="5575365"/>
            <a:ext cx="4928488" cy="36670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b="1" i="1" kern="1200">
                <a:solidFill>
                  <a:schemeClr val="tx1"/>
                </a:solidFill>
                <a:latin typeface="Neo Sans W1G" panose="020B0504030504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b="1" i="1" kern="1200">
                <a:solidFill>
                  <a:schemeClr val="tx1"/>
                </a:solidFill>
                <a:latin typeface="Neo Sans W1G" panose="020B0504030504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27" name="Rectangle 26">
            <a:extLst>
              <a:ext uri="{FF2B5EF4-FFF2-40B4-BE49-F238E27FC236}">
                <a16:creationId xmlns:a16="http://schemas.microsoft.com/office/drawing/2014/main" id="{7F3DB73F-41EA-42D4-AF2D-F07AA965550C}"/>
              </a:ext>
            </a:extLst>
          </p:cNvPr>
          <p:cNvSpPr/>
          <p:nvPr/>
        </p:nvSpPr>
        <p:spPr>
          <a:xfrm>
            <a:off x="2694750" y="5298772"/>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9" name="ZoneTexte 28">
            <a:extLst>
              <a:ext uri="{FF2B5EF4-FFF2-40B4-BE49-F238E27FC236}">
                <a16:creationId xmlns:a16="http://schemas.microsoft.com/office/drawing/2014/main" id="{F28A80C3-0331-4A99-8888-16F8139EE94F}"/>
              </a:ext>
            </a:extLst>
          </p:cNvPr>
          <p:cNvSpPr txBox="1"/>
          <p:nvPr/>
        </p:nvSpPr>
        <p:spPr>
          <a:xfrm>
            <a:off x="2694749" y="5556274"/>
            <a:ext cx="586919" cy="369332"/>
          </a:xfrm>
          <a:prstGeom prst="rect">
            <a:avLst/>
          </a:prstGeom>
          <a:noFill/>
        </p:spPr>
        <p:txBody>
          <a:bodyPr wrap="square" rtlCol="0">
            <a:spAutoFit/>
          </a:bodyPr>
          <a:lstStyle/>
          <a:p>
            <a:r>
              <a:rPr lang="fr-FR" dirty="0" err="1"/>
              <a:t>Rc</a:t>
            </a:r>
            <a:endParaRPr lang="fr-FR" dirty="0"/>
          </a:p>
        </p:txBody>
      </p:sp>
      <p:cxnSp>
        <p:nvCxnSpPr>
          <p:cNvPr id="31" name="Connecteur droit 30">
            <a:extLst>
              <a:ext uri="{FF2B5EF4-FFF2-40B4-BE49-F238E27FC236}">
                <a16:creationId xmlns:a16="http://schemas.microsoft.com/office/drawing/2014/main" id="{EE9A69F1-CF1D-462D-97B5-FE87DA256058}"/>
              </a:ext>
            </a:extLst>
          </p:cNvPr>
          <p:cNvCxnSpPr>
            <a:cxnSpLocks/>
            <a:endCxn id="27" idx="0"/>
          </p:cNvCxnSpPr>
          <p:nvPr/>
        </p:nvCxnSpPr>
        <p:spPr>
          <a:xfrm>
            <a:off x="2892870" y="4546390"/>
            <a:ext cx="0" cy="752382"/>
          </a:xfrm>
          <a:prstGeom prst="line">
            <a:avLst/>
          </a:prstGeom>
        </p:spPr>
        <p:style>
          <a:lnRef idx="1">
            <a:schemeClr val="dk1"/>
          </a:lnRef>
          <a:fillRef idx="0">
            <a:schemeClr val="dk1"/>
          </a:fillRef>
          <a:effectRef idx="0">
            <a:schemeClr val="dk1"/>
          </a:effectRef>
          <a:fontRef idx="minor">
            <a:schemeClr val="tx1"/>
          </a:fontRef>
        </p:style>
      </p:cxnSp>
      <p:cxnSp>
        <p:nvCxnSpPr>
          <p:cNvPr id="32" name="Connecteur droit 31">
            <a:extLst>
              <a:ext uri="{FF2B5EF4-FFF2-40B4-BE49-F238E27FC236}">
                <a16:creationId xmlns:a16="http://schemas.microsoft.com/office/drawing/2014/main" id="{8423A91B-DA3E-402B-B1E4-3D5B82C6ADDE}"/>
              </a:ext>
            </a:extLst>
          </p:cNvPr>
          <p:cNvCxnSpPr>
            <a:cxnSpLocks/>
            <a:endCxn id="27" idx="2"/>
          </p:cNvCxnSpPr>
          <p:nvPr/>
        </p:nvCxnSpPr>
        <p:spPr>
          <a:xfrm flipV="1">
            <a:off x="2892870" y="6192158"/>
            <a:ext cx="0" cy="221588"/>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4F9A36A8-34B9-4DEB-BDD2-20FE9990C175}"/>
              </a:ext>
            </a:extLst>
          </p:cNvPr>
          <p:cNvCxnSpPr>
            <a:cxnSpLocks/>
          </p:cNvCxnSpPr>
          <p:nvPr/>
        </p:nvCxnSpPr>
        <p:spPr>
          <a:xfrm flipH="1">
            <a:off x="1300480" y="3231898"/>
            <a:ext cx="1609806" cy="0"/>
          </a:xfrm>
          <a:prstGeom prst="line">
            <a:avLst/>
          </a:prstGeom>
        </p:spPr>
        <p:style>
          <a:lnRef idx="1">
            <a:schemeClr val="dk1"/>
          </a:lnRef>
          <a:fillRef idx="0">
            <a:schemeClr val="dk1"/>
          </a:fillRef>
          <a:effectRef idx="0">
            <a:schemeClr val="dk1"/>
          </a:effectRef>
          <a:fontRef idx="minor">
            <a:schemeClr val="tx1"/>
          </a:fontRef>
        </p:style>
      </p:cxnSp>
      <p:sp>
        <p:nvSpPr>
          <p:cNvPr id="17" name="Espace réservé du texte 2">
            <a:extLst>
              <a:ext uri="{FF2B5EF4-FFF2-40B4-BE49-F238E27FC236}">
                <a16:creationId xmlns:a16="http://schemas.microsoft.com/office/drawing/2014/main" id="{7E0E0BA4-0CAE-4F93-8FE6-9DCFA5B7009F}"/>
              </a:ext>
            </a:extLst>
          </p:cNvPr>
          <p:cNvSpPr txBox="1">
            <a:spLocks/>
          </p:cNvSpPr>
          <p:nvPr/>
        </p:nvSpPr>
        <p:spPr>
          <a:xfrm>
            <a:off x="733949" y="2212430"/>
            <a:ext cx="5892154" cy="388720"/>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Capteur passif résistif </a:t>
            </a:r>
            <a:r>
              <a:rPr lang="fr-FR" dirty="0" err="1"/>
              <a:t>Rc</a:t>
            </a:r>
            <a:r>
              <a:rPr lang="fr-FR" dirty="0"/>
              <a:t> </a:t>
            </a:r>
          </a:p>
          <a:p>
            <a:pPr marL="0" indent="0">
              <a:buNone/>
            </a:pPr>
            <a:endParaRPr lang="fr-FR" dirty="0"/>
          </a:p>
          <a:p>
            <a:endParaRPr lang="fr-FR" dirty="0"/>
          </a:p>
        </p:txBody>
      </p:sp>
      <p:cxnSp>
        <p:nvCxnSpPr>
          <p:cNvPr id="23" name="Connecteur droit avec flèche 22">
            <a:extLst>
              <a:ext uri="{FF2B5EF4-FFF2-40B4-BE49-F238E27FC236}">
                <a16:creationId xmlns:a16="http://schemas.microsoft.com/office/drawing/2014/main" id="{456650D5-BD38-4BFF-80FC-5EEBE0AC7458}"/>
              </a:ext>
            </a:extLst>
          </p:cNvPr>
          <p:cNvCxnSpPr/>
          <p:nvPr/>
        </p:nvCxnSpPr>
        <p:spPr>
          <a:xfrm flipV="1">
            <a:off x="3413760" y="5105400"/>
            <a:ext cx="0" cy="1308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ZoneTexte 24">
            <a:extLst>
              <a:ext uri="{FF2B5EF4-FFF2-40B4-BE49-F238E27FC236}">
                <a16:creationId xmlns:a16="http://schemas.microsoft.com/office/drawing/2014/main" id="{AE875E14-C0D0-46CE-B74C-B32D6E98BD10}"/>
              </a:ext>
            </a:extLst>
          </p:cNvPr>
          <p:cNvSpPr txBox="1"/>
          <p:nvPr/>
        </p:nvSpPr>
        <p:spPr>
          <a:xfrm>
            <a:off x="3413760" y="5548595"/>
            <a:ext cx="815340" cy="369332"/>
          </a:xfrm>
          <a:prstGeom prst="rect">
            <a:avLst/>
          </a:prstGeom>
          <a:noFill/>
        </p:spPr>
        <p:txBody>
          <a:bodyPr wrap="square" rtlCol="0">
            <a:spAutoFit/>
          </a:bodyPr>
          <a:lstStyle/>
          <a:p>
            <a:r>
              <a:rPr lang="fr-FR" dirty="0" err="1"/>
              <a:t>Vout</a:t>
            </a:r>
            <a:endParaRPr lang="fr-FR" dirty="0"/>
          </a:p>
        </p:txBody>
      </p:sp>
      <mc:AlternateContent xmlns:mc="http://schemas.openxmlformats.org/markup-compatibility/2006" xmlns:p14="http://schemas.microsoft.com/office/powerpoint/2010/main">
        <mc:Choice Requires="p14">
          <p:contentPart p14:bwMode="auto" r:id="rId3">
            <p14:nvContentPartPr>
              <p14:cNvPr id="36" name="Encre 35">
                <a:extLst>
                  <a:ext uri="{FF2B5EF4-FFF2-40B4-BE49-F238E27FC236}">
                    <a16:creationId xmlns:a16="http://schemas.microsoft.com/office/drawing/2014/main" id="{D82BA1BB-13ED-4F72-A0E6-02E6B96636C0}"/>
                  </a:ext>
                </a:extLst>
              </p14:cNvPr>
              <p14:cNvContentPartPr/>
              <p14:nvPr/>
            </p14:nvContentPartPr>
            <p14:xfrm>
              <a:off x="1905120" y="2108160"/>
              <a:ext cx="6851880" cy="4362840"/>
            </p14:xfrm>
          </p:contentPart>
        </mc:Choice>
        <mc:Fallback xmlns="">
          <p:pic>
            <p:nvPicPr>
              <p:cNvPr id="36" name="Encre 35">
                <a:extLst>
                  <a:ext uri="{FF2B5EF4-FFF2-40B4-BE49-F238E27FC236}">
                    <a16:creationId xmlns:a16="http://schemas.microsoft.com/office/drawing/2014/main" id="{D82BA1BB-13ED-4F72-A0E6-02E6B96636C0}"/>
                  </a:ext>
                </a:extLst>
              </p:cNvPr>
              <p:cNvPicPr/>
              <p:nvPr/>
            </p:nvPicPr>
            <p:blipFill>
              <a:blip r:embed="rId4"/>
              <a:stretch>
                <a:fillRect/>
              </a:stretch>
            </p:blipFill>
            <p:spPr>
              <a:xfrm>
                <a:off x="1895760" y="2098800"/>
                <a:ext cx="6870600" cy="4381560"/>
              </a:xfrm>
              <a:prstGeom prst="rect">
                <a:avLst/>
              </a:prstGeom>
            </p:spPr>
          </p:pic>
        </mc:Fallback>
      </mc:AlternateContent>
    </p:spTree>
    <p:extLst>
      <p:ext uri="{BB962C8B-B14F-4D97-AF65-F5344CB8AC3E}">
        <p14:creationId xmlns:p14="http://schemas.microsoft.com/office/powerpoint/2010/main" val="3891514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CADEB96-6331-45D4-91E0-5D03FF746DA9}"/>
              </a:ext>
            </a:extLst>
          </p:cNvPr>
          <p:cNvSpPr>
            <a:spLocks noGrp="1"/>
          </p:cNvSpPr>
          <p:nvPr>
            <p:ph type="title"/>
          </p:nvPr>
        </p:nvSpPr>
        <p:spPr/>
        <p:txBody>
          <a:bodyPr lIns="91440" tIns="45720" rIns="91440" bIns="45720" anchor="ctr" anchorCtr="0"/>
          <a:lstStyle/>
          <a:p>
            <a:r>
              <a:rPr lang="fr-FR" dirty="0">
                <a:latin typeface="Neo Sans W1G"/>
              </a:rPr>
              <a:t>Outils</a:t>
            </a:r>
            <a:endParaRPr lang="fr-FR" dirty="0"/>
          </a:p>
        </p:txBody>
      </p:sp>
      <p:sp>
        <p:nvSpPr>
          <p:cNvPr id="6" name="Espace réservé du numéro de diapositive 5">
            <a:extLst>
              <a:ext uri="{FF2B5EF4-FFF2-40B4-BE49-F238E27FC236}">
                <a16:creationId xmlns:a16="http://schemas.microsoft.com/office/drawing/2014/main" id="{8272D1A1-81F1-42AD-B554-AD9E252E1750}"/>
              </a:ext>
            </a:extLst>
          </p:cNvPr>
          <p:cNvSpPr>
            <a:spLocks noGrp="1"/>
          </p:cNvSpPr>
          <p:nvPr>
            <p:ph type="sldNum" sz="quarter" idx="18"/>
          </p:nvPr>
        </p:nvSpPr>
        <p:spPr/>
        <p:txBody>
          <a:bodyPr/>
          <a:lstStyle/>
          <a:p>
            <a:fld id="{BAF88466-554A-4CBD-BB64-CBACC1E3F3C6}" type="slidenum">
              <a:rPr lang="en-US" smtClean="0"/>
              <a:pPr/>
              <a:t>5</a:t>
            </a:fld>
            <a:endParaRPr lang="en-US" dirty="0"/>
          </a:p>
        </p:txBody>
      </p:sp>
      <p:sp>
        <p:nvSpPr>
          <p:cNvPr id="9" name="Espace réservé du texte 8">
            <a:extLst>
              <a:ext uri="{FF2B5EF4-FFF2-40B4-BE49-F238E27FC236}">
                <a16:creationId xmlns:a16="http://schemas.microsoft.com/office/drawing/2014/main" id="{1829623D-6AFA-45FF-9193-EFDA405672E9}"/>
              </a:ext>
            </a:extLst>
          </p:cNvPr>
          <p:cNvSpPr>
            <a:spLocks noGrp="1"/>
          </p:cNvSpPr>
          <p:nvPr>
            <p:ph type="body" sz="quarter" idx="12"/>
          </p:nvPr>
        </p:nvSpPr>
        <p:spPr/>
        <p:txBody>
          <a:bodyPr lIns="91440" tIns="45720" rIns="91440" bIns="45720" anchor="t">
            <a:normAutofit/>
          </a:bodyPr>
          <a:lstStyle/>
          <a:p>
            <a:pPr marL="0" indent="0">
              <a:buClr>
                <a:srgbClr val="6FCFFF"/>
              </a:buClr>
              <a:buNone/>
            </a:pPr>
            <a:endParaRPr lang="fr-FR" b="1" dirty="0"/>
          </a:p>
          <a:p>
            <a:pPr marL="971550" lvl="1" indent="-285750"/>
            <a:endParaRPr lang="fr-FR" dirty="0"/>
          </a:p>
        </p:txBody>
      </p:sp>
      <p:sp>
        <p:nvSpPr>
          <p:cNvPr id="11" name="Espace réservé du texte 2">
            <a:extLst>
              <a:ext uri="{FF2B5EF4-FFF2-40B4-BE49-F238E27FC236}">
                <a16:creationId xmlns:a16="http://schemas.microsoft.com/office/drawing/2014/main" id="{7ADE94CE-B60D-4C74-B7FF-ECAC43218319}"/>
              </a:ext>
            </a:extLst>
          </p:cNvPr>
          <p:cNvSpPr txBox="1">
            <a:spLocks/>
          </p:cNvSpPr>
          <p:nvPr/>
        </p:nvSpPr>
        <p:spPr>
          <a:xfrm>
            <a:off x="429148" y="2133600"/>
            <a:ext cx="9570258" cy="4324350"/>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latin typeface="Century Gothic"/>
              </a:rPr>
              <a:t>Chaine d’acquisition (HW)</a:t>
            </a:r>
          </a:p>
          <a:p>
            <a:pPr lvl="1"/>
            <a:r>
              <a:rPr lang="fr-FR" b="1" dirty="0" err="1"/>
              <a:t>LTSpice</a:t>
            </a:r>
            <a:r>
              <a:rPr lang="fr-FR" b="1" dirty="0"/>
              <a:t>:  </a:t>
            </a:r>
            <a:r>
              <a:rPr lang="fr-FR" dirty="0"/>
              <a:t>Simulation électronique analogique (Installation)</a:t>
            </a:r>
          </a:p>
          <a:p>
            <a:pPr marL="914400" lvl="2" indent="0">
              <a:buNone/>
            </a:pPr>
            <a:r>
              <a:rPr lang="fr-FR" b="1" dirty="0">
                <a:hlinkClick r:id="rId2"/>
              </a:rPr>
              <a:t>https://www.analog.com/en/design-center/design-tools-and-calculators/ltspice-simulator.html</a:t>
            </a:r>
            <a:endParaRPr lang="fr-FR" b="1" dirty="0"/>
          </a:p>
          <a:p>
            <a:pPr lvl="1"/>
            <a:r>
              <a:rPr lang="fr-FR" b="1" dirty="0" err="1"/>
              <a:t>EasyEDA</a:t>
            </a:r>
            <a:r>
              <a:rPr lang="fr-FR" b="1" dirty="0"/>
              <a:t> Designer: </a:t>
            </a:r>
            <a:r>
              <a:rPr lang="fr-FR" dirty="0" err="1"/>
              <a:t>Creation</a:t>
            </a:r>
            <a:r>
              <a:rPr lang="fr-FR" dirty="0"/>
              <a:t> de schéma électronique et PCB (Création d’un compte en ligne)</a:t>
            </a:r>
          </a:p>
          <a:p>
            <a:pPr marL="914400" lvl="2" indent="0">
              <a:buNone/>
            </a:pPr>
            <a:r>
              <a:rPr lang="fr-FR" b="1" dirty="0">
                <a:hlinkClick r:id="rId3"/>
              </a:rPr>
              <a:t>https://easyeda.com/editor</a:t>
            </a:r>
            <a:endParaRPr lang="fr-FR" b="1" dirty="0"/>
          </a:p>
          <a:p>
            <a:pPr marL="457200" lvl="1" indent="0">
              <a:buNone/>
            </a:pPr>
            <a:endParaRPr lang="fr-FR" b="1" dirty="0">
              <a:latin typeface="Century Gothic"/>
            </a:endParaRPr>
          </a:p>
          <a:p>
            <a:r>
              <a:rPr lang="fr-FR" b="1" dirty="0"/>
              <a:t>Prototypage (HW)</a:t>
            </a:r>
            <a:endParaRPr lang="fr-FR" b="1" dirty="0">
              <a:latin typeface="Century Gothic"/>
            </a:endParaRPr>
          </a:p>
          <a:p>
            <a:pPr lvl="1"/>
            <a:r>
              <a:rPr lang="fr-FR" b="1" dirty="0" err="1"/>
              <a:t>Solidworks</a:t>
            </a:r>
            <a:r>
              <a:rPr lang="fr-FR" b="1" dirty="0"/>
              <a:t>: </a:t>
            </a:r>
            <a:r>
              <a:rPr lang="fr-FR" dirty="0"/>
              <a:t>Conception 2D/3D (Installation, voir slide suivant)</a:t>
            </a:r>
          </a:p>
          <a:p>
            <a:pPr lvl="1"/>
            <a:r>
              <a:rPr lang="fr-FR" b="1" dirty="0" err="1"/>
              <a:t>IdeaMaker</a:t>
            </a:r>
            <a:r>
              <a:rPr lang="fr-FR" b="1" dirty="0"/>
              <a:t>: </a:t>
            </a:r>
            <a:r>
              <a:rPr lang="fr-FR" dirty="0"/>
              <a:t>Fabrication Impression 3D</a:t>
            </a:r>
          </a:p>
          <a:p>
            <a:pPr marL="914400" lvl="2" indent="0">
              <a:buNone/>
            </a:pPr>
            <a:r>
              <a:rPr lang="fr-FR" b="1" dirty="0">
                <a:hlinkClick r:id="rId4"/>
              </a:rPr>
              <a:t>https://www.raise3d.com/ideamaker/</a:t>
            </a:r>
            <a:endParaRPr lang="fr-FR" b="1" dirty="0"/>
          </a:p>
          <a:p>
            <a:pPr marL="914400" lvl="2" indent="0">
              <a:buNone/>
            </a:pPr>
            <a:endParaRPr lang="fr-FR" b="1" dirty="0"/>
          </a:p>
          <a:p>
            <a:r>
              <a:rPr lang="fr-FR" b="1" dirty="0"/>
              <a:t>Programmation (SW)</a:t>
            </a:r>
          </a:p>
          <a:p>
            <a:pPr lvl="1"/>
            <a:r>
              <a:rPr lang="fr-FR" b="1" dirty="0"/>
              <a:t>Cube IDE:</a:t>
            </a:r>
            <a:r>
              <a:rPr lang="fr-FR" dirty="0"/>
              <a:t> Environnement de développement </a:t>
            </a:r>
            <a:r>
              <a:rPr lang="fr-FR" dirty="0" err="1"/>
              <a:t>STMicroElectronics</a:t>
            </a:r>
            <a:r>
              <a:rPr lang="fr-FR" dirty="0"/>
              <a:t> (Installation)</a:t>
            </a:r>
          </a:p>
          <a:p>
            <a:pPr marL="914400" lvl="2" indent="0">
              <a:buNone/>
            </a:pPr>
            <a:r>
              <a:rPr lang="fr-FR" b="1" dirty="0">
                <a:hlinkClick r:id="rId5"/>
              </a:rPr>
              <a:t>https://www.st.com/en/development-tools/stm32cubeide.html</a:t>
            </a:r>
            <a:endParaRPr lang="fr-FR" b="1" dirty="0"/>
          </a:p>
          <a:p>
            <a:pPr lvl="1"/>
            <a:r>
              <a:rPr lang="fr-FR" b="1" dirty="0" err="1"/>
              <a:t>Mbed</a:t>
            </a:r>
            <a:r>
              <a:rPr lang="fr-FR" b="1" dirty="0"/>
              <a:t>: </a:t>
            </a:r>
            <a:r>
              <a:rPr lang="fr-FR" dirty="0"/>
              <a:t>Environnement de développement ARM (Création d’un compte en ligne)</a:t>
            </a:r>
          </a:p>
          <a:p>
            <a:pPr marL="914400" lvl="2" indent="0">
              <a:buNone/>
            </a:pPr>
            <a:r>
              <a:rPr lang="fr-FR" b="1" dirty="0">
                <a:hlinkClick r:id="rId6"/>
              </a:rPr>
              <a:t>https://os.mbed.com/</a:t>
            </a:r>
            <a:endParaRPr lang="fr-FR" b="1" dirty="0"/>
          </a:p>
          <a:p>
            <a:pPr lvl="1"/>
            <a:endParaRPr lang="fr-FR" b="1" dirty="0"/>
          </a:p>
          <a:p>
            <a:pPr marL="457200" lvl="1" indent="0">
              <a:buNone/>
            </a:pPr>
            <a:endParaRPr lang="fr-FR" b="1" dirty="0"/>
          </a:p>
        </p:txBody>
      </p:sp>
      <p:sp>
        <p:nvSpPr>
          <p:cNvPr id="7" name="Espace réservé du texte 4">
            <a:extLst>
              <a:ext uri="{FF2B5EF4-FFF2-40B4-BE49-F238E27FC236}">
                <a16:creationId xmlns:a16="http://schemas.microsoft.com/office/drawing/2014/main" id="{A4BC3770-DA93-4D14-9BAD-991BF88D5967}"/>
              </a:ext>
            </a:extLst>
          </p:cNvPr>
          <p:cNvSpPr>
            <a:spLocks noGrp="1"/>
          </p:cNvSpPr>
          <p:nvPr>
            <p:ph type="body" sz="quarter" idx="17"/>
          </p:nvPr>
        </p:nvSpPr>
        <p:spPr>
          <a:xfrm>
            <a:off x="429148" y="1341613"/>
            <a:ext cx="8021168" cy="366706"/>
          </a:xfrm>
        </p:spPr>
        <p:txBody>
          <a:bodyPr/>
          <a:lstStyle/>
          <a:p>
            <a:endParaRPr lang="en-US" dirty="0"/>
          </a:p>
        </p:txBody>
      </p:sp>
    </p:spTree>
    <p:extLst>
      <p:ext uri="{BB962C8B-B14F-4D97-AF65-F5344CB8AC3E}">
        <p14:creationId xmlns:p14="http://schemas.microsoft.com/office/powerpoint/2010/main" val="13445991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50</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Rappel </a:t>
            </a:r>
            <a:r>
              <a:rPr lang="fr-FR" dirty="0" err="1"/>
              <a:t>Millman</a:t>
            </a:r>
            <a:endParaRPr lang="fr-FR" dirty="0"/>
          </a:p>
        </p:txBody>
      </p:sp>
      <p:sp>
        <p:nvSpPr>
          <p:cNvPr id="6" name="Ellipse 5">
            <a:extLst>
              <a:ext uri="{FF2B5EF4-FFF2-40B4-BE49-F238E27FC236}">
                <a16:creationId xmlns:a16="http://schemas.microsoft.com/office/drawing/2014/main" id="{B5F36205-27BD-46BD-BF14-7C7E63D0382F}"/>
              </a:ext>
            </a:extLst>
          </p:cNvPr>
          <p:cNvSpPr/>
          <p:nvPr/>
        </p:nvSpPr>
        <p:spPr>
          <a:xfrm>
            <a:off x="875920" y="4923840"/>
            <a:ext cx="819361" cy="7563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V1</a:t>
            </a:r>
          </a:p>
        </p:txBody>
      </p:sp>
      <p:sp>
        <p:nvSpPr>
          <p:cNvPr id="16" name="Rectangle 15">
            <a:extLst>
              <a:ext uri="{FF2B5EF4-FFF2-40B4-BE49-F238E27FC236}">
                <a16:creationId xmlns:a16="http://schemas.microsoft.com/office/drawing/2014/main" id="{566008A3-AAB0-498A-A517-BCA3A0442036}"/>
              </a:ext>
            </a:extLst>
          </p:cNvPr>
          <p:cNvSpPr/>
          <p:nvPr/>
        </p:nvSpPr>
        <p:spPr>
          <a:xfrm>
            <a:off x="2694750" y="3598847"/>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ZoneTexte 17">
            <a:extLst>
              <a:ext uri="{FF2B5EF4-FFF2-40B4-BE49-F238E27FC236}">
                <a16:creationId xmlns:a16="http://schemas.microsoft.com/office/drawing/2014/main" id="{0C185FF8-509E-4A82-BD59-FB832214C4D4}"/>
              </a:ext>
            </a:extLst>
          </p:cNvPr>
          <p:cNvSpPr txBox="1"/>
          <p:nvPr/>
        </p:nvSpPr>
        <p:spPr>
          <a:xfrm>
            <a:off x="2694749" y="3856348"/>
            <a:ext cx="586899" cy="369332"/>
          </a:xfrm>
          <a:prstGeom prst="rect">
            <a:avLst/>
          </a:prstGeom>
          <a:noFill/>
        </p:spPr>
        <p:txBody>
          <a:bodyPr wrap="square" rtlCol="0">
            <a:spAutoFit/>
          </a:bodyPr>
          <a:lstStyle/>
          <a:p>
            <a:r>
              <a:rPr lang="fr-FR" dirty="0"/>
              <a:t>R2</a:t>
            </a:r>
          </a:p>
        </p:txBody>
      </p:sp>
      <p:cxnSp>
        <p:nvCxnSpPr>
          <p:cNvPr id="26" name="Connecteur droit 25">
            <a:extLst>
              <a:ext uri="{FF2B5EF4-FFF2-40B4-BE49-F238E27FC236}">
                <a16:creationId xmlns:a16="http://schemas.microsoft.com/office/drawing/2014/main" id="{B172A1C0-A71E-4504-8720-16C84D67B2A1}"/>
              </a:ext>
            </a:extLst>
          </p:cNvPr>
          <p:cNvCxnSpPr>
            <a:cxnSpLocks/>
            <a:stCxn id="6" idx="0"/>
            <a:endCxn id="6" idx="0"/>
          </p:cNvCxnSpPr>
          <p:nvPr/>
        </p:nvCxnSpPr>
        <p:spPr>
          <a:xfrm>
            <a:off x="1285601" y="4923840"/>
            <a:ext cx="0" cy="0"/>
          </a:xfrm>
          <a:prstGeom prst="line">
            <a:avLst/>
          </a:prstGeom>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892CBF56-EA5A-49F4-B15A-C4BF16CEAEE1}"/>
              </a:ext>
            </a:extLst>
          </p:cNvPr>
          <p:cNvCxnSpPr>
            <a:cxnSpLocks/>
          </p:cNvCxnSpPr>
          <p:nvPr/>
        </p:nvCxnSpPr>
        <p:spPr>
          <a:xfrm flipV="1">
            <a:off x="1285601" y="4475475"/>
            <a:ext cx="1" cy="440686"/>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a:extLst>
              <a:ext uri="{FF2B5EF4-FFF2-40B4-BE49-F238E27FC236}">
                <a16:creationId xmlns:a16="http://schemas.microsoft.com/office/drawing/2014/main" id="{88560053-C141-4B90-8CF4-B05DD829BC41}"/>
              </a:ext>
            </a:extLst>
          </p:cNvPr>
          <p:cNvCxnSpPr>
            <a:cxnSpLocks/>
            <a:endCxn id="16" idx="0"/>
          </p:cNvCxnSpPr>
          <p:nvPr/>
        </p:nvCxnSpPr>
        <p:spPr>
          <a:xfrm>
            <a:off x="2892870" y="3231898"/>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10B5CF40-6404-4D85-A33F-1696680DD421}"/>
              </a:ext>
            </a:extLst>
          </p:cNvPr>
          <p:cNvCxnSpPr>
            <a:cxnSpLocks/>
            <a:stCxn id="2" idx="0"/>
          </p:cNvCxnSpPr>
          <p:nvPr/>
        </p:nvCxnSpPr>
        <p:spPr>
          <a:xfrm flipV="1">
            <a:off x="1276893" y="3239578"/>
            <a:ext cx="0" cy="333037"/>
          </a:xfrm>
          <a:prstGeom prst="line">
            <a:avLst/>
          </a:prstGeom>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94D0CAD2-FF51-4121-A02A-AD23B3B90F5C}"/>
              </a:ext>
            </a:extLst>
          </p:cNvPr>
          <p:cNvCxnSpPr>
            <a:cxnSpLocks/>
          </p:cNvCxnSpPr>
          <p:nvPr/>
        </p:nvCxnSpPr>
        <p:spPr>
          <a:xfrm flipH="1">
            <a:off x="1285600" y="6135653"/>
            <a:ext cx="2636651" cy="0"/>
          </a:xfrm>
          <a:prstGeom prst="line">
            <a:avLst/>
          </a:prstGeom>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B7CC374A-D41E-4218-A03B-D05E989AD79A}"/>
              </a:ext>
            </a:extLst>
          </p:cNvPr>
          <p:cNvCxnSpPr>
            <a:cxnSpLocks/>
            <a:endCxn id="16" idx="2"/>
          </p:cNvCxnSpPr>
          <p:nvPr/>
        </p:nvCxnSpPr>
        <p:spPr>
          <a:xfrm flipH="1" flipV="1">
            <a:off x="2892870" y="4492233"/>
            <a:ext cx="17416" cy="1643420"/>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4F9A36A8-34B9-4DEB-BDD2-20FE9990C175}"/>
              </a:ext>
            </a:extLst>
          </p:cNvPr>
          <p:cNvCxnSpPr>
            <a:cxnSpLocks/>
          </p:cNvCxnSpPr>
          <p:nvPr/>
        </p:nvCxnSpPr>
        <p:spPr>
          <a:xfrm flipH="1">
            <a:off x="1285601" y="3231897"/>
            <a:ext cx="2627943" cy="1"/>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7D6E1D1C-D9B1-4861-BA3A-91173B18FE8B}"/>
              </a:ext>
            </a:extLst>
          </p:cNvPr>
          <p:cNvSpPr/>
          <p:nvPr/>
        </p:nvSpPr>
        <p:spPr>
          <a:xfrm>
            <a:off x="1078773" y="3572615"/>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ZoneTexte 3">
            <a:extLst>
              <a:ext uri="{FF2B5EF4-FFF2-40B4-BE49-F238E27FC236}">
                <a16:creationId xmlns:a16="http://schemas.microsoft.com/office/drawing/2014/main" id="{EAA16079-1A28-4403-82B9-0259197F2B19}"/>
              </a:ext>
            </a:extLst>
          </p:cNvPr>
          <p:cNvSpPr txBox="1"/>
          <p:nvPr/>
        </p:nvSpPr>
        <p:spPr>
          <a:xfrm>
            <a:off x="1078772" y="3830116"/>
            <a:ext cx="586899" cy="369332"/>
          </a:xfrm>
          <a:prstGeom prst="rect">
            <a:avLst/>
          </a:prstGeom>
          <a:noFill/>
        </p:spPr>
        <p:txBody>
          <a:bodyPr wrap="square" rtlCol="0">
            <a:spAutoFit/>
          </a:bodyPr>
          <a:lstStyle/>
          <a:p>
            <a:r>
              <a:rPr lang="fr-FR" dirty="0"/>
              <a:t>R1</a:t>
            </a:r>
          </a:p>
        </p:txBody>
      </p:sp>
      <p:cxnSp>
        <p:nvCxnSpPr>
          <p:cNvPr id="41" name="Connecteur droit 40">
            <a:extLst>
              <a:ext uri="{FF2B5EF4-FFF2-40B4-BE49-F238E27FC236}">
                <a16:creationId xmlns:a16="http://schemas.microsoft.com/office/drawing/2014/main" id="{4A66C94D-3E90-4DC9-9FB8-86C88EFB6265}"/>
              </a:ext>
            </a:extLst>
          </p:cNvPr>
          <p:cNvCxnSpPr>
            <a:cxnSpLocks/>
          </p:cNvCxnSpPr>
          <p:nvPr/>
        </p:nvCxnSpPr>
        <p:spPr>
          <a:xfrm flipV="1">
            <a:off x="1285600" y="5694967"/>
            <a:ext cx="1" cy="440686"/>
          </a:xfrm>
          <a:prstGeom prst="line">
            <a:avLst/>
          </a:prstGeom>
        </p:spPr>
        <p:style>
          <a:lnRef idx="1">
            <a:schemeClr val="dk1"/>
          </a:lnRef>
          <a:fillRef idx="0">
            <a:schemeClr val="dk1"/>
          </a:fillRef>
          <a:effectRef idx="0">
            <a:schemeClr val="dk1"/>
          </a:effectRef>
          <a:fontRef idx="minor">
            <a:schemeClr val="tx1"/>
          </a:fontRef>
        </p:style>
      </p:cxnSp>
      <p:sp>
        <p:nvSpPr>
          <p:cNvPr id="42" name="Ellipse 41">
            <a:extLst>
              <a:ext uri="{FF2B5EF4-FFF2-40B4-BE49-F238E27FC236}">
                <a16:creationId xmlns:a16="http://schemas.microsoft.com/office/drawing/2014/main" id="{1E7A43A3-9705-4ABE-A328-853A6D5D0810}"/>
              </a:ext>
            </a:extLst>
          </p:cNvPr>
          <p:cNvSpPr/>
          <p:nvPr/>
        </p:nvSpPr>
        <p:spPr>
          <a:xfrm>
            <a:off x="3512571" y="4907333"/>
            <a:ext cx="819361" cy="7563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V3</a:t>
            </a:r>
          </a:p>
        </p:txBody>
      </p:sp>
      <p:cxnSp>
        <p:nvCxnSpPr>
          <p:cNvPr id="43" name="Connecteur droit 42">
            <a:extLst>
              <a:ext uri="{FF2B5EF4-FFF2-40B4-BE49-F238E27FC236}">
                <a16:creationId xmlns:a16="http://schemas.microsoft.com/office/drawing/2014/main" id="{42BECD66-4758-4FE5-88CD-7F116A8E345E}"/>
              </a:ext>
            </a:extLst>
          </p:cNvPr>
          <p:cNvCxnSpPr>
            <a:cxnSpLocks/>
            <a:stCxn id="42" idx="0"/>
            <a:endCxn id="42" idx="0"/>
          </p:cNvCxnSpPr>
          <p:nvPr/>
        </p:nvCxnSpPr>
        <p:spPr>
          <a:xfrm>
            <a:off x="3922252" y="4907333"/>
            <a:ext cx="0" cy="0"/>
          </a:xfrm>
          <a:prstGeom prst="line">
            <a:avLst/>
          </a:prstGeom>
        </p:spPr>
        <p:style>
          <a:lnRef idx="1">
            <a:schemeClr val="dk1"/>
          </a:lnRef>
          <a:fillRef idx="0">
            <a:schemeClr val="dk1"/>
          </a:fillRef>
          <a:effectRef idx="0">
            <a:schemeClr val="dk1"/>
          </a:effectRef>
          <a:fontRef idx="minor">
            <a:schemeClr val="tx1"/>
          </a:fontRef>
        </p:style>
      </p:cxnSp>
      <p:cxnSp>
        <p:nvCxnSpPr>
          <p:cNvPr id="44" name="Connecteur droit 43">
            <a:extLst>
              <a:ext uri="{FF2B5EF4-FFF2-40B4-BE49-F238E27FC236}">
                <a16:creationId xmlns:a16="http://schemas.microsoft.com/office/drawing/2014/main" id="{D57AC952-3557-469E-B6FD-7B984F10723B}"/>
              </a:ext>
            </a:extLst>
          </p:cNvPr>
          <p:cNvCxnSpPr>
            <a:cxnSpLocks/>
          </p:cNvCxnSpPr>
          <p:nvPr/>
        </p:nvCxnSpPr>
        <p:spPr>
          <a:xfrm flipV="1">
            <a:off x="3922252" y="4458968"/>
            <a:ext cx="1" cy="440686"/>
          </a:xfrm>
          <a:prstGeom prst="line">
            <a:avLst/>
          </a:prstGeom>
        </p:spPr>
        <p:style>
          <a:lnRef idx="1">
            <a:schemeClr val="dk1"/>
          </a:lnRef>
          <a:fillRef idx="0">
            <a:schemeClr val="dk1"/>
          </a:fillRef>
          <a:effectRef idx="0">
            <a:schemeClr val="dk1"/>
          </a:effectRef>
          <a:fontRef idx="minor">
            <a:schemeClr val="tx1"/>
          </a:fontRef>
        </p:style>
      </p:cxnSp>
      <p:cxnSp>
        <p:nvCxnSpPr>
          <p:cNvPr id="45" name="Connecteur droit 44">
            <a:extLst>
              <a:ext uri="{FF2B5EF4-FFF2-40B4-BE49-F238E27FC236}">
                <a16:creationId xmlns:a16="http://schemas.microsoft.com/office/drawing/2014/main" id="{028BEBA3-56F7-41F4-9418-3D522A42036C}"/>
              </a:ext>
            </a:extLst>
          </p:cNvPr>
          <p:cNvCxnSpPr>
            <a:cxnSpLocks/>
            <a:stCxn id="46" idx="0"/>
          </p:cNvCxnSpPr>
          <p:nvPr/>
        </p:nvCxnSpPr>
        <p:spPr>
          <a:xfrm flipV="1">
            <a:off x="3913544" y="3223071"/>
            <a:ext cx="0" cy="333037"/>
          </a:xfrm>
          <a:prstGeom prst="line">
            <a:avLst/>
          </a:prstGeom>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EADF74B4-BB54-41FE-B683-567D103DE741}"/>
              </a:ext>
            </a:extLst>
          </p:cNvPr>
          <p:cNvSpPr/>
          <p:nvPr/>
        </p:nvSpPr>
        <p:spPr>
          <a:xfrm>
            <a:off x="3715424" y="3556108"/>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7" name="ZoneTexte 46">
            <a:extLst>
              <a:ext uri="{FF2B5EF4-FFF2-40B4-BE49-F238E27FC236}">
                <a16:creationId xmlns:a16="http://schemas.microsoft.com/office/drawing/2014/main" id="{75C112E2-4AAE-4B54-BD79-E1A709581B2B}"/>
              </a:ext>
            </a:extLst>
          </p:cNvPr>
          <p:cNvSpPr txBox="1"/>
          <p:nvPr/>
        </p:nvSpPr>
        <p:spPr>
          <a:xfrm>
            <a:off x="3715423" y="3813609"/>
            <a:ext cx="586899" cy="369332"/>
          </a:xfrm>
          <a:prstGeom prst="rect">
            <a:avLst/>
          </a:prstGeom>
          <a:noFill/>
        </p:spPr>
        <p:txBody>
          <a:bodyPr wrap="square" rtlCol="0">
            <a:spAutoFit/>
          </a:bodyPr>
          <a:lstStyle/>
          <a:p>
            <a:r>
              <a:rPr lang="fr-FR" dirty="0"/>
              <a:t>R3</a:t>
            </a:r>
          </a:p>
        </p:txBody>
      </p:sp>
      <p:cxnSp>
        <p:nvCxnSpPr>
          <p:cNvPr id="48" name="Connecteur droit 47">
            <a:extLst>
              <a:ext uri="{FF2B5EF4-FFF2-40B4-BE49-F238E27FC236}">
                <a16:creationId xmlns:a16="http://schemas.microsoft.com/office/drawing/2014/main" id="{7B169835-E869-4129-871D-7C4A36B6CF8E}"/>
              </a:ext>
            </a:extLst>
          </p:cNvPr>
          <p:cNvCxnSpPr>
            <a:cxnSpLocks/>
          </p:cNvCxnSpPr>
          <p:nvPr/>
        </p:nvCxnSpPr>
        <p:spPr>
          <a:xfrm flipV="1">
            <a:off x="3922251" y="5678460"/>
            <a:ext cx="1" cy="440686"/>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7" name="Encre 6">
                <a:extLst>
                  <a:ext uri="{FF2B5EF4-FFF2-40B4-BE49-F238E27FC236}">
                    <a16:creationId xmlns:a16="http://schemas.microsoft.com/office/drawing/2014/main" id="{FDDA5473-417C-423F-A3B5-FCDA27D88329}"/>
                  </a:ext>
                </a:extLst>
              </p14:cNvPr>
              <p14:cNvContentPartPr/>
              <p14:nvPr/>
            </p14:nvContentPartPr>
            <p14:xfrm>
              <a:off x="1238400" y="787320"/>
              <a:ext cx="10261800" cy="5677200"/>
            </p14:xfrm>
          </p:contentPart>
        </mc:Choice>
        <mc:Fallback xmlns="">
          <p:pic>
            <p:nvPicPr>
              <p:cNvPr id="7" name="Encre 6">
                <a:extLst>
                  <a:ext uri="{FF2B5EF4-FFF2-40B4-BE49-F238E27FC236}">
                    <a16:creationId xmlns:a16="http://schemas.microsoft.com/office/drawing/2014/main" id="{FDDA5473-417C-423F-A3B5-FCDA27D88329}"/>
                  </a:ext>
                </a:extLst>
              </p:cNvPr>
              <p:cNvPicPr/>
              <p:nvPr/>
            </p:nvPicPr>
            <p:blipFill>
              <a:blip r:embed="rId4"/>
              <a:stretch>
                <a:fillRect/>
              </a:stretch>
            </p:blipFill>
            <p:spPr>
              <a:xfrm>
                <a:off x="1229040" y="777960"/>
                <a:ext cx="10280520" cy="5695920"/>
              </a:xfrm>
              <a:prstGeom prst="rect">
                <a:avLst/>
              </a:prstGeom>
            </p:spPr>
          </p:pic>
        </mc:Fallback>
      </mc:AlternateContent>
    </p:spTree>
    <p:extLst>
      <p:ext uri="{BB962C8B-B14F-4D97-AF65-F5344CB8AC3E}">
        <p14:creationId xmlns:p14="http://schemas.microsoft.com/office/powerpoint/2010/main" val="66942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51</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Rappel Principe de superposition</a:t>
            </a:r>
          </a:p>
        </p:txBody>
      </p:sp>
      <p:sp>
        <p:nvSpPr>
          <p:cNvPr id="6" name="Ellipse 5">
            <a:extLst>
              <a:ext uri="{FF2B5EF4-FFF2-40B4-BE49-F238E27FC236}">
                <a16:creationId xmlns:a16="http://schemas.microsoft.com/office/drawing/2014/main" id="{B5F36205-27BD-46BD-BF14-7C7E63D0382F}"/>
              </a:ext>
            </a:extLst>
          </p:cNvPr>
          <p:cNvSpPr/>
          <p:nvPr/>
        </p:nvSpPr>
        <p:spPr>
          <a:xfrm>
            <a:off x="875920" y="4923840"/>
            <a:ext cx="819361" cy="7563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V1</a:t>
            </a:r>
          </a:p>
        </p:txBody>
      </p:sp>
      <p:sp>
        <p:nvSpPr>
          <p:cNvPr id="16" name="Rectangle 15">
            <a:extLst>
              <a:ext uri="{FF2B5EF4-FFF2-40B4-BE49-F238E27FC236}">
                <a16:creationId xmlns:a16="http://schemas.microsoft.com/office/drawing/2014/main" id="{566008A3-AAB0-498A-A517-BCA3A0442036}"/>
              </a:ext>
            </a:extLst>
          </p:cNvPr>
          <p:cNvSpPr/>
          <p:nvPr/>
        </p:nvSpPr>
        <p:spPr>
          <a:xfrm>
            <a:off x="2694750" y="3598847"/>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ZoneTexte 17">
            <a:extLst>
              <a:ext uri="{FF2B5EF4-FFF2-40B4-BE49-F238E27FC236}">
                <a16:creationId xmlns:a16="http://schemas.microsoft.com/office/drawing/2014/main" id="{0C185FF8-509E-4A82-BD59-FB832214C4D4}"/>
              </a:ext>
            </a:extLst>
          </p:cNvPr>
          <p:cNvSpPr txBox="1"/>
          <p:nvPr/>
        </p:nvSpPr>
        <p:spPr>
          <a:xfrm>
            <a:off x="2694749" y="3856348"/>
            <a:ext cx="586899" cy="369332"/>
          </a:xfrm>
          <a:prstGeom prst="rect">
            <a:avLst/>
          </a:prstGeom>
          <a:noFill/>
        </p:spPr>
        <p:txBody>
          <a:bodyPr wrap="square" rtlCol="0">
            <a:spAutoFit/>
          </a:bodyPr>
          <a:lstStyle/>
          <a:p>
            <a:r>
              <a:rPr lang="fr-FR" dirty="0"/>
              <a:t>R2</a:t>
            </a:r>
          </a:p>
        </p:txBody>
      </p:sp>
      <p:cxnSp>
        <p:nvCxnSpPr>
          <p:cNvPr id="26" name="Connecteur droit 25">
            <a:extLst>
              <a:ext uri="{FF2B5EF4-FFF2-40B4-BE49-F238E27FC236}">
                <a16:creationId xmlns:a16="http://schemas.microsoft.com/office/drawing/2014/main" id="{B172A1C0-A71E-4504-8720-16C84D67B2A1}"/>
              </a:ext>
            </a:extLst>
          </p:cNvPr>
          <p:cNvCxnSpPr>
            <a:cxnSpLocks/>
            <a:stCxn id="6" idx="0"/>
            <a:endCxn id="6" idx="0"/>
          </p:cNvCxnSpPr>
          <p:nvPr/>
        </p:nvCxnSpPr>
        <p:spPr>
          <a:xfrm>
            <a:off x="1285601" y="4923840"/>
            <a:ext cx="0" cy="0"/>
          </a:xfrm>
          <a:prstGeom prst="line">
            <a:avLst/>
          </a:prstGeom>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892CBF56-EA5A-49F4-B15A-C4BF16CEAEE1}"/>
              </a:ext>
            </a:extLst>
          </p:cNvPr>
          <p:cNvCxnSpPr>
            <a:cxnSpLocks/>
          </p:cNvCxnSpPr>
          <p:nvPr/>
        </p:nvCxnSpPr>
        <p:spPr>
          <a:xfrm flipV="1">
            <a:off x="1285601" y="4475475"/>
            <a:ext cx="1" cy="440686"/>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a:extLst>
              <a:ext uri="{FF2B5EF4-FFF2-40B4-BE49-F238E27FC236}">
                <a16:creationId xmlns:a16="http://schemas.microsoft.com/office/drawing/2014/main" id="{88560053-C141-4B90-8CF4-B05DD829BC41}"/>
              </a:ext>
            </a:extLst>
          </p:cNvPr>
          <p:cNvCxnSpPr>
            <a:cxnSpLocks/>
            <a:endCxn id="16" idx="0"/>
          </p:cNvCxnSpPr>
          <p:nvPr/>
        </p:nvCxnSpPr>
        <p:spPr>
          <a:xfrm>
            <a:off x="2892870" y="3231898"/>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10B5CF40-6404-4D85-A33F-1696680DD421}"/>
              </a:ext>
            </a:extLst>
          </p:cNvPr>
          <p:cNvCxnSpPr>
            <a:cxnSpLocks/>
            <a:stCxn id="2" idx="0"/>
          </p:cNvCxnSpPr>
          <p:nvPr/>
        </p:nvCxnSpPr>
        <p:spPr>
          <a:xfrm flipV="1">
            <a:off x="1276893" y="3239578"/>
            <a:ext cx="0" cy="333037"/>
          </a:xfrm>
          <a:prstGeom prst="line">
            <a:avLst/>
          </a:prstGeom>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94D0CAD2-FF51-4121-A02A-AD23B3B90F5C}"/>
              </a:ext>
            </a:extLst>
          </p:cNvPr>
          <p:cNvCxnSpPr>
            <a:cxnSpLocks/>
          </p:cNvCxnSpPr>
          <p:nvPr/>
        </p:nvCxnSpPr>
        <p:spPr>
          <a:xfrm flipH="1">
            <a:off x="1285600" y="6135653"/>
            <a:ext cx="2636651" cy="0"/>
          </a:xfrm>
          <a:prstGeom prst="line">
            <a:avLst/>
          </a:prstGeom>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B7CC374A-D41E-4218-A03B-D05E989AD79A}"/>
              </a:ext>
            </a:extLst>
          </p:cNvPr>
          <p:cNvCxnSpPr>
            <a:cxnSpLocks/>
            <a:endCxn id="16" idx="2"/>
          </p:cNvCxnSpPr>
          <p:nvPr/>
        </p:nvCxnSpPr>
        <p:spPr>
          <a:xfrm flipH="1" flipV="1">
            <a:off x="2892870" y="4492233"/>
            <a:ext cx="17416" cy="1643420"/>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4F9A36A8-34B9-4DEB-BDD2-20FE9990C175}"/>
              </a:ext>
            </a:extLst>
          </p:cNvPr>
          <p:cNvCxnSpPr>
            <a:cxnSpLocks/>
          </p:cNvCxnSpPr>
          <p:nvPr/>
        </p:nvCxnSpPr>
        <p:spPr>
          <a:xfrm flipH="1">
            <a:off x="1285601" y="3231897"/>
            <a:ext cx="2627943" cy="1"/>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7D6E1D1C-D9B1-4861-BA3A-91173B18FE8B}"/>
              </a:ext>
            </a:extLst>
          </p:cNvPr>
          <p:cNvSpPr/>
          <p:nvPr/>
        </p:nvSpPr>
        <p:spPr>
          <a:xfrm>
            <a:off x="1078773" y="3572615"/>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ZoneTexte 3">
            <a:extLst>
              <a:ext uri="{FF2B5EF4-FFF2-40B4-BE49-F238E27FC236}">
                <a16:creationId xmlns:a16="http://schemas.microsoft.com/office/drawing/2014/main" id="{EAA16079-1A28-4403-82B9-0259197F2B19}"/>
              </a:ext>
            </a:extLst>
          </p:cNvPr>
          <p:cNvSpPr txBox="1"/>
          <p:nvPr/>
        </p:nvSpPr>
        <p:spPr>
          <a:xfrm>
            <a:off x="1078772" y="3830116"/>
            <a:ext cx="586899" cy="369332"/>
          </a:xfrm>
          <a:prstGeom prst="rect">
            <a:avLst/>
          </a:prstGeom>
          <a:noFill/>
        </p:spPr>
        <p:txBody>
          <a:bodyPr wrap="square" rtlCol="0">
            <a:spAutoFit/>
          </a:bodyPr>
          <a:lstStyle/>
          <a:p>
            <a:r>
              <a:rPr lang="fr-FR" dirty="0"/>
              <a:t>R1</a:t>
            </a:r>
          </a:p>
        </p:txBody>
      </p:sp>
      <p:cxnSp>
        <p:nvCxnSpPr>
          <p:cNvPr id="41" name="Connecteur droit 40">
            <a:extLst>
              <a:ext uri="{FF2B5EF4-FFF2-40B4-BE49-F238E27FC236}">
                <a16:creationId xmlns:a16="http://schemas.microsoft.com/office/drawing/2014/main" id="{4A66C94D-3E90-4DC9-9FB8-86C88EFB6265}"/>
              </a:ext>
            </a:extLst>
          </p:cNvPr>
          <p:cNvCxnSpPr>
            <a:cxnSpLocks/>
          </p:cNvCxnSpPr>
          <p:nvPr/>
        </p:nvCxnSpPr>
        <p:spPr>
          <a:xfrm flipV="1">
            <a:off x="1285600" y="5694967"/>
            <a:ext cx="1" cy="440686"/>
          </a:xfrm>
          <a:prstGeom prst="line">
            <a:avLst/>
          </a:prstGeom>
        </p:spPr>
        <p:style>
          <a:lnRef idx="1">
            <a:schemeClr val="dk1"/>
          </a:lnRef>
          <a:fillRef idx="0">
            <a:schemeClr val="dk1"/>
          </a:fillRef>
          <a:effectRef idx="0">
            <a:schemeClr val="dk1"/>
          </a:effectRef>
          <a:fontRef idx="minor">
            <a:schemeClr val="tx1"/>
          </a:fontRef>
        </p:style>
      </p:cxnSp>
      <p:sp>
        <p:nvSpPr>
          <p:cNvPr id="42" name="Ellipse 41">
            <a:extLst>
              <a:ext uri="{FF2B5EF4-FFF2-40B4-BE49-F238E27FC236}">
                <a16:creationId xmlns:a16="http://schemas.microsoft.com/office/drawing/2014/main" id="{1E7A43A3-9705-4ABE-A328-853A6D5D0810}"/>
              </a:ext>
            </a:extLst>
          </p:cNvPr>
          <p:cNvSpPr/>
          <p:nvPr/>
        </p:nvSpPr>
        <p:spPr>
          <a:xfrm>
            <a:off x="3512571" y="4907333"/>
            <a:ext cx="819361" cy="7563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V3</a:t>
            </a:r>
          </a:p>
        </p:txBody>
      </p:sp>
      <p:cxnSp>
        <p:nvCxnSpPr>
          <p:cNvPr id="43" name="Connecteur droit 42">
            <a:extLst>
              <a:ext uri="{FF2B5EF4-FFF2-40B4-BE49-F238E27FC236}">
                <a16:creationId xmlns:a16="http://schemas.microsoft.com/office/drawing/2014/main" id="{42BECD66-4758-4FE5-88CD-7F116A8E345E}"/>
              </a:ext>
            </a:extLst>
          </p:cNvPr>
          <p:cNvCxnSpPr>
            <a:cxnSpLocks/>
            <a:stCxn id="42" idx="0"/>
            <a:endCxn id="42" idx="0"/>
          </p:cNvCxnSpPr>
          <p:nvPr/>
        </p:nvCxnSpPr>
        <p:spPr>
          <a:xfrm>
            <a:off x="3922252" y="4907333"/>
            <a:ext cx="0" cy="0"/>
          </a:xfrm>
          <a:prstGeom prst="line">
            <a:avLst/>
          </a:prstGeom>
        </p:spPr>
        <p:style>
          <a:lnRef idx="1">
            <a:schemeClr val="dk1"/>
          </a:lnRef>
          <a:fillRef idx="0">
            <a:schemeClr val="dk1"/>
          </a:fillRef>
          <a:effectRef idx="0">
            <a:schemeClr val="dk1"/>
          </a:effectRef>
          <a:fontRef idx="minor">
            <a:schemeClr val="tx1"/>
          </a:fontRef>
        </p:style>
      </p:cxnSp>
      <p:cxnSp>
        <p:nvCxnSpPr>
          <p:cNvPr id="44" name="Connecteur droit 43">
            <a:extLst>
              <a:ext uri="{FF2B5EF4-FFF2-40B4-BE49-F238E27FC236}">
                <a16:creationId xmlns:a16="http://schemas.microsoft.com/office/drawing/2014/main" id="{D57AC952-3557-469E-B6FD-7B984F10723B}"/>
              </a:ext>
            </a:extLst>
          </p:cNvPr>
          <p:cNvCxnSpPr>
            <a:cxnSpLocks/>
          </p:cNvCxnSpPr>
          <p:nvPr/>
        </p:nvCxnSpPr>
        <p:spPr>
          <a:xfrm flipV="1">
            <a:off x="3922252" y="4458968"/>
            <a:ext cx="1" cy="440686"/>
          </a:xfrm>
          <a:prstGeom prst="line">
            <a:avLst/>
          </a:prstGeom>
        </p:spPr>
        <p:style>
          <a:lnRef idx="1">
            <a:schemeClr val="dk1"/>
          </a:lnRef>
          <a:fillRef idx="0">
            <a:schemeClr val="dk1"/>
          </a:fillRef>
          <a:effectRef idx="0">
            <a:schemeClr val="dk1"/>
          </a:effectRef>
          <a:fontRef idx="minor">
            <a:schemeClr val="tx1"/>
          </a:fontRef>
        </p:style>
      </p:cxnSp>
      <p:cxnSp>
        <p:nvCxnSpPr>
          <p:cNvPr id="45" name="Connecteur droit 44">
            <a:extLst>
              <a:ext uri="{FF2B5EF4-FFF2-40B4-BE49-F238E27FC236}">
                <a16:creationId xmlns:a16="http://schemas.microsoft.com/office/drawing/2014/main" id="{028BEBA3-56F7-41F4-9418-3D522A42036C}"/>
              </a:ext>
            </a:extLst>
          </p:cNvPr>
          <p:cNvCxnSpPr>
            <a:cxnSpLocks/>
            <a:stCxn id="46" idx="0"/>
          </p:cNvCxnSpPr>
          <p:nvPr/>
        </p:nvCxnSpPr>
        <p:spPr>
          <a:xfrm flipV="1">
            <a:off x="3913544" y="3223071"/>
            <a:ext cx="0" cy="333037"/>
          </a:xfrm>
          <a:prstGeom prst="line">
            <a:avLst/>
          </a:prstGeom>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EADF74B4-BB54-41FE-B683-567D103DE741}"/>
              </a:ext>
            </a:extLst>
          </p:cNvPr>
          <p:cNvSpPr/>
          <p:nvPr/>
        </p:nvSpPr>
        <p:spPr>
          <a:xfrm>
            <a:off x="3715424" y="3556108"/>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7" name="ZoneTexte 46">
            <a:extLst>
              <a:ext uri="{FF2B5EF4-FFF2-40B4-BE49-F238E27FC236}">
                <a16:creationId xmlns:a16="http://schemas.microsoft.com/office/drawing/2014/main" id="{75C112E2-4AAE-4B54-BD79-E1A709581B2B}"/>
              </a:ext>
            </a:extLst>
          </p:cNvPr>
          <p:cNvSpPr txBox="1"/>
          <p:nvPr/>
        </p:nvSpPr>
        <p:spPr>
          <a:xfrm>
            <a:off x="3715423" y="3813609"/>
            <a:ext cx="586899" cy="369332"/>
          </a:xfrm>
          <a:prstGeom prst="rect">
            <a:avLst/>
          </a:prstGeom>
          <a:noFill/>
        </p:spPr>
        <p:txBody>
          <a:bodyPr wrap="square" rtlCol="0">
            <a:spAutoFit/>
          </a:bodyPr>
          <a:lstStyle/>
          <a:p>
            <a:r>
              <a:rPr lang="fr-FR" dirty="0"/>
              <a:t>R3</a:t>
            </a:r>
          </a:p>
        </p:txBody>
      </p:sp>
      <p:cxnSp>
        <p:nvCxnSpPr>
          <p:cNvPr id="48" name="Connecteur droit 47">
            <a:extLst>
              <a:ext uri="{FF2B5EF4-FFF2-40B4-BE49-F238E27FC236}">
                <a16:creationId xmlns:a16="http://schemas.microsoft.com/office/drawing/2014/main" id="{7B169835-E869-4129-871D-7C4A36B6CF8E}"/>
              </a:ext>
            </a:extLst>
          </p:cNvPr>
          <p:cNvCxnSpPr>
            <a:cxnSpLocks/>
          </p:cNvCxnSpPr>
          <p:nvPr/>
        </p:nvCxnSpPr>
        <p:spPr>
          <a:xfrm flipV="1">
            <a:off x="3922251" y="5678460"/>
            <a:ext cx="1" cy="440686"/>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7" name="Encre 6">
                <a:extLst>
                  <a:ext uri="{FF2B5EF4-FFF2-40B4-BE49-F238E27FC236}">
                    <a16:creationId xmlns:a16="http://schemas.microsoft.com/office/drawing/2014/main" id="{E2A7BB60-7088-48FE-91DF-134CE386BF77}"/>
                  </a:ext>
                </a:extLst>
              </p14:cNvPr>
              <p14:cNvContentPartPr/>
              <p14:nvPr/>
            </p14:nvContentPartPr>
            <p14:xfrm>
              <a:off x="3879720" y="1460520"/>
              <a:ext cx="6280560" cy="4712040"/>
            </p14:xfrm>
          </p:contentPart>
        </mc:Choice>
        <mc:Fallback xmlns="">
          <p:pic>
            <p:nvPicPr>
              <p:cNvPr id="7" name="Encre 6">
                <a:extLst>
                  <a:ext uri="{FF2B5EF4-FFF2-40B4-BE49-F238E27FC236}">
                    <a16:creationId xmlns:a16="http://schemas.microsoft.com/office/drawing/2014/main" id="{E2A7BB60-7088-48FE-91DF-134CE386BF77}"/>
                  </a:ext>
                </a:extLst>
              </p:cNvPr>
              <p:cNvPicPr/>
              <p:nvPr/>
            </p:nvPicPr>
            <p:blipFill>
              <a:blip r:embed="rId4"/>
              <a:stretch>
                <a:fillRect/>
              </a:stretch>
            </p:blipFill>
            <p:spPr>
              <a:xfrm>
                <a:off x="3870360" y="1451160"/>
                <a:ext cx="6299280" cy="4730760"/>
              </a:xfrm>
              <a:prstGeom prst="rect">
                <a:avLst/>
              </a:prstGeom>
            </p:spPr>
          </p:pic>
        </mc:Fallback>
      </mc:AlternateContent>
    </p:spTree>
    <p:extLst>
      <p:ext uri="{BB962C8B-B14F-4D97-AF65-F5344CB8AC3E}">
        <p14:creationId xmlns:p14="http://schemas.microsoft.com/office/powerpoint/2010/main" val="875302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52</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Rappel Principe de superposition</a:t>
            </a:r>
          </a:p>
        </p:txBody>
      </p:sp>
      <p:sp>
        <p:nvSpPr>
          <p:cNvPr id="6" name="Ellipse 5">
            <a:extLst>
              <a:ext uri="{FF2B5EF4-FFF2-40B4-BE49-F238E27FC236}">
                <a16:creationId xmlns:a16="http://schemas.microsoft.com/office/drawing/2014/main" id="{B5F36205-27BD-46BD-BF14-7C7E63D0382F}"/>
              </a:ext>
            </a:extLst>
          </p:cNvPr>
          <p:cNvSpPr/>
          <p:nvPr/>
        </p:nvSpPr>
        <p:spPr>
          <a:xfrm>
            <a:off x="875920" y="4923840"/>
            <a:ext cx="819361" cy="7563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V1</a:t>
            </a:r>
          </a:p>
        </p:txBody>
      </p:sp>
      <p:sp>
        <p:nvSpPr>
          <p:cNvPr id="16" name="Rectangle 15">
            <a:extLst>
              <a:ext uri="{FF2B5EF4-FFF2-40B4-BE49-F238E27FC236}">
                <a16:creationId xmlns:a16="http://schemas.microsoft.com/office/drawing/2014/main" id="{566008A3-AAB0-498A-A517-BCA3A0442036}"/>
              </a:ext>
            </a:extLst>
          </p:cNvPr>
          <p:cNvSpPr/>
          <p:nvPr/>
        </p:nvSpPr>
        <p:spPr>
          <a:xfrm>
            <a:off x="2694750" y="3598847"/>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ZoneTexte 17">
            <a:extLst>
              <a:ext uri="{FF2B5EF4-FFF2-40B4-BE49-F238E27FC236}">
                <a16:creationId xmlns:a16="http://schemas.microsoft.com/office/drawing/2014/main" id="{0C185FF8-509E-4A82-BD59-FB832214C4D4}"/>
              </a:ext>
            </a:extLst>
          </p:cNvPr>
          <p:cNvSpPr txBox="1"/>
          <p:nvPr/>
        </p:nvSpPr>
        <p:spPr>
          <a:xfrm>
            <a:off x="2694749" y="3856348"/>
            <a:ext cx="586899" cy="369332"/>
          </a:xfrm>
          <a:prstGeom prst="rect">
            <a:avLst/>
          </a:prstGeom>
          <a:noFill/>
        </p:spPr>
        <p:txBody>
          <a:bodyPr wrap="square" rtlCol="0">
            <a:spAutoFit/>
          </a:bodyPr>
          <a:lstStyle/>
          <a:p>
            <a:r>
              <a:rPr lang="fr-FR" dirty="0"/>
              <a:t>R2</a:t>
            </a:r>
          </a:p>
        </p:txBody>
      </p:sp>
      <p:cxnSp>
        <p:nvCxnSpPr>
          <p:cNvPr id="26" name="Connecteur droit 25">
            <a:extLst>
              <a:ext uri="{FF2B5EF4-FFF2-40B4-BE49-F238E27FC236}">
                <a16:creationId xmlns:a16="http://schemas.microsoft.com/office/drawing/2014/main" id="{B172A1C0-A71E-4504-8720-16C84D67B2A1}"/>
              </a:ext>
            </a:extLst>
          </p:cNvPr>
          <p:cNvCxnSpPr>
            <a:cxnSpLocks/>
            <a:stCxn id="6" idx="0"/>
            <a:endCxn id="6" idx="0"/>
          </p:cNvCxnSpPr>
          <p:nvPr/>
        </p:nvCxnSpPr>
        <p:spPr>
          <a:xfrm>
            <a:off x="1285601" y="4923840"/>
            <a:ext cx="0" cy="0"/>
          </a:xfrm>
          <a:prstGeom prst="line">
            <a:avLst/>
          </a:prstGeom>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892CBF56-EA5A-49F4-B15A-C4BF16CEAEE1}"/>
              </a:ext>
            </a:extLst>
          </p:cNvPr>
          <p:cNvCxnSpPr>
            <a:cxnSpLocks/>
          </p:cNvCxnSpPr>
          <p:nvPr/>
        </p:nvCxnSpPr>
        <p:spPr>
          <a:xfrm flipV="1">
            <a:off x="1285601" y="4475475"/>
            <a:ext cx="1" cy="440686"/>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a:extLst>
              <a:ext uri="{FF2B5EF4-FFF2-40B4-BE49-F238E27FC236}">
                <a16:creationId xmlns:a16="http://schemas.microsoft.com/office/drawing/2014/main" id="{88560053-C141-4B90-8CF4-B05DD829BC41}"/>
              </a:ext>
            </a:extLst>
          </p:cNvPr>
          <p:cNvCxnSpPr>
            <a:cxnSpLocks/>
            <a:endCxn id="16" idx="0"/>
          </p:cNvCxnSpPr>
          <p:nvPr/>
        </p:nvCxnSpPr>
        <p:spPr>
          <a:xfrm>
            <a:off x="2892870" y="3231898"/>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10B5CF40-6404-4D85-A33F-1696680DD421}"/>
              </a:ext>
            </a:extLst>
          </p:cNvPr>
          <p:cNvCxnSpPr>
            <a:cxnSpLocks/>
            <a:stCxn id="2" idx="0"/>
          </p:cNvCxnSpPr>
          <p:nvPr/>
        </p:nvCxnSpPr>
        <p:spPr>
          <a:xfrm flipV="1">
            <a:off x="1276893" y="3239578"/>
            <a:ext cx="0" cy="333037"/>
          </a:xfrm>
          <a:prstGeom prst="line">
            <a:avLst/>
          </a:prstGeom>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94D0CAD2-FF51-4121-A02A-AD23B3B90F5C}"/>
              </a:ext>
            </a:extLst>
          </p:cNvPr>
          <p:cNvCxnSpPr>
            <a:cxnSpLocks/>
          </p:cNvCxnSpPr>
          <p:nvPr/>
        </p:nvCxnSpPr>
        <p:spPr>
          <a:xfrm flipH="1">
            <a:off x="1285600" y="6135653"/>
            <a:ext cx="2636651" cy="0"/>
          </a:xfrm>
          <a:prstGeom prst="line">
            <a:avLst/>
          </a:prstGeom>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B7CC374A-D41E-4218-A03B-D05E989AD79A}"/>
              </a:ext>
            </a:extLst>
          </p:cNvPr>
          <p:cNvCxnSpPr>
            <a:cxnSpLocks/>
            <a:endCxn id="16" idx="2"/>
          </p:cNvCxnSpPr>
          <p:nvPr/>
        </p:nvCxnSpPr>
        <p:spPr>
          <a:xfrm flipH="1" flipV="1">
            <a:off x="2892870" y="4492233"/>
            <a:ext cx="17416" cy="1643420"/>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4F9A36A8-34B9-4DEB-BDD2-20FE9990C175}"/>
              </a:ext>
            </a:extLst>
          </p:cNvPr>
          <p:cNvCxnSpPr>
            <a:cxnSpLocks/>
          </p:cNvCxnSpPr>
          <p:nvPr/>
        </p:nvCxnSpPr>
        <p:spPr>
          <a:xfrm flipH="1">
            <a:off x="1285601" y="3231897"/>
            <a:ext cx="2627943" cy="1"/>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7D6E1D1C-D9B1-4861-BA3A-91173B18FE8B}"/>
              </a:ext>
            </a:extLst>
          </p:cNvPr>
          <p:cNvSpPr/>
          <p:nvPr/>
        </p:nvSpPr>
        <p:spPr>
          <a:xfrm>
            <a:off x="1078773" y="3572615"/>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ZoneTexte 3">
            <a:extLst>
              <a:ext uri="{FF2B5EF4-FFF2-40B4-BE49-F238E27FC236}">
                <a16:creationId xmlns:a16="http://schemas.microsoft.com/office/drawing/2014/main" id="{EAA16079-1A28-4403-82B9-0259197F2B19}"/>
              </a:ext>
            </a:extLst>
          </p:cNvPr>
          <p:cNvSpPr txBox="1"/>
          <p:nvPr/>
        </p:nvSpPr>
        <p:spPr>
          <a:xfrm>
            <a:off x="1078772" y="3830116"/>
            <a:ext cx="586899" cy="369332"/>
          </a:xfrm>
          <a:prstGeom prst="rect">
            <a:avLst/>
          </a:prstGeom>
          <a:noFill/>
        </p:spPr>
        <p:txBody>
          <a:bodyPr wrap="square" rtlCol="0">
            <a:spAutoFit/>
          </a:bodyPr>
          <a:lstStyle/>
          <a:p>
            <a:r>
              <a:rPr lang="fr-FR" dirty="0"/>
              <a:t>R1</a:t>
            </a:r>
          </a:p>
        </p:txBody>
      </p:sp>
      <p:cxnSp>
        <p:nvCxnSpPr>
          <p:cNvPr id="41" name="Connecteur droit 40">
            <a:extLst>
              <a:ext uri="{FF2B5EF4-FFF2-40B4-BE49-F238E27FC236}">
                <a16:creationId xmlns:a16="http://schemas.microsoft.com/office/drawing/2014/main" id="{4A66C94D-3E90-4DC9-9FB8-86C88EFB6265}"/>
              </a:ext>
            </a:extLst>
          </p:cNvPr>
          <p:cNvCxnSpPr>
            <a:cxnSpLocks/>
          </p:cNvCxnSpPr>
          <p:nvPr/>
        </p:nvCxnSpPr>
        <p:spPr>
          <a:xfrm flipV="1">
            <a:off x="1285600" y="5694967"/>
            <a:ext cx="1" cy="440686"/>
          </a:xfrm>
          <a:prstGeom prst="line">
            <a:avLst/>
          </a:prstGeom>
        </p:spPr>
        <p:style>
          <a:lnRef idx="1">
            <a:schemeClr val="dk1"/>
          </a:lnRef>
          <a:fillRef idx="0">
            <a:schemeClr val="dk1"/>
          </a:fillRef>
          <a:effectRef idx="0">
            <a:schemeClr val="dk1"/>
          </a:effectRef>
          <a:fontRef idx="minor">
            <a:schemeClr val="tx1"/>
          </a:fontRef>
        </p:style>
      </p:cxnSp>
      <p:sp>
        <p:nvSpPr>
          <p:cNvPr id="42" name="Ellipse 41">
            <a:extLst>
              <a:ext uri="{FF2B5EF4-FFF2-40B4-BE49-F238E27FC236}">
                <a16:creationId xmlns:a16="http://schemas.microsoft.com/office/drawing/2014/main" id="{1E7A43A3-9705-4ABE-A328-853A6D5D0810}"/>
              </a:ext>
            </a:extLst>
          </p:cNvPr>
          <p:cNvSpPr/>
          <p:nvPr/>
        </p:nvSpPr>
        <p:spPr>
          <a:xfrm>
            <a:off x="3512571" y="4907333"/>
            <a:ext cx="819361" cy="7563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V3</a:t>
            </a:r>
          </a:p>
        </p:txBody>
      </p:sp>
      <p:cxnSp>
        <p:nvCxnSpPr>
          <p:cNvPr id="43" name="Connecteur droit 42">
            <a:extLst>
              <a:ext uri="{FF2B5EF4-FFF2-40B4-BE49-F238E27FC236}">
                <a16:creationId xmlns:a16="http://schemas.microsoft.com/office/drawing/2014/main" id="{42BECD66-4758-4FE5-88CD-7F116A8E345E}"/>
              </a:ext>
            </a:extLst>
          </p:cNvPr>
          <p:cNvCxnSpPr>
            <a:cxnSpLocks/>
            <a:stCxn id="42" idx="0"/>
            <a:endCxn id="42" idx="0"/>
          </p:cNvCxnSpPr>
          <p:nvPr/>
        </p:nvCxnSpPr>
        <p:spPr>
          <a:xfrm>
            <a:off x="3922252" y="4907333"/>
            <a:ext cx="0" cy="0"/>
          </a:xfrm>
          <a:prstGeom prst="line">
            <a:avLst/>
          </a:prstGeom>
        </p:spPr>
        <p:style>
          <a:lnRef idx="1">
            <a:schemeClr val="dk1"/>
          </a:lnRef>
          <a:fillRef idx="0">
            <a:schemeClr val="dk1"/>
          </a:fillRef>
          <a:effectRef idx="0">
            <a:schemeClr val="dk1"/>
          </a:effectRef>
          <a:fontRef idx="minor">
            <a:schemeClr val="tx1"/>
          </a:fontRef>
        </p:style>
      </p:cxnSp>
      <p:cxnSp>
        <p:nvCxnSpPr>
          <p:cNvPr id="44" name="Connecteur droit 43">
            <a:extLst>
              <a:ext uri="{FF2B5EF4-FFF2-40B4-BE49-F238E27FC236}">
                <a16:creationId xmlns:a16="http://schemas.microsoft.com/office/drawing/2014/main" id="{D57AC952-3557-469E-B6FD-7B984F10723B}"/>
              </a:ext>
            </a:extLst>
          </p:cNvPr>
          <p:cNvCxnSpPr>
            <a:cxnSpLocks/>
          </p:cNvCxnSpPr>
          <p:nvPr/>
        </p:nvCxnSpPr>
        <p:spPr>
          <a:xfrm flipV="1">
            <a:off x="3922252" y="4458968"/>
            <a:ext cx="1" cy="440686"/>
          </a:xfrm>
          <a:prstGeom prst="line">
            <a:avLst/>
          </a:prstGeom>
        </p:spPr>
        <p:style>
          <a:lnRef idx="1">
            <a:schemeClr val="dk1"/>
          </a:lnRef>
          <a:fillRef idx="0">
            <a:schemeClr val="dk1"/>
          </a:fillRef>
          <a:effectRef idx="0">
            <a:schemeClr val="dk1"/>
          </a:effectRef>
          <a:fontRef idx="minor">
            <a:schemeClr val="tx1"/>
          </a:fontRef>
        </p:style>
      </p:cxnSp>
      <p:cxnSp>
        <p:nvCxnSpPr>
          <p:cNvPr id="45" name="Connecteur droit 44">
            <a:extLst>
              <a:ext uri="{FF2B5EF4-FFF2-40B4-BE49-F238E27FC236}">
                <a16:creationId xmlns:a16="http://schemas.microsoft.com/office/drawing/2014/main" id="{028BEBA3-56F7-41F4-9418-3D522A42036C}"/>
              </a:ext>
            </a:extLst>
          </p:cNvPr>
          <p:cNvCxnSpPr>
            <a:cxnSpLocks/>
            <a:stCxn id="46" idx="0"/>
          </p:cNvCxnSpPr>
          <p:nvPr/>
        </p:nvCxnSpPr>
        <p:spPr>
          <a:xfrm flipV="1">
            <a:off x="3913544" y="3223071"/>
            <a:ext cx="0" cy="333037"/>
          </a:xfrm>
          <a:prstGeom prst="line">
            <a:avLst/>
          </a:prstGeom>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EADF74B4-BB54-41FE-B683-567D103DE741}"/>
              </a:ext>
            </a:extLst>
          </p:cNvPr>
          <p:cNvSpPr/>
          <p:nvPr/>
        </p:nvSpPr>
        <p:spPr>
          <a:xfrm>
            <a:off x="3715424" y="3556108"/>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7" name="ZoneTexte 46">
            <a:extLst>
              <a:ext uri="{FF2B5EF4-FFF2-40B4-BE49-F238E27FC236}">
                <a16:creationId xmlns:a16="http://schemas.microsoft.com/office/drawing/2014/main" id="{75C112E2-4AAE-4B54-BD79-E1A709581B2B}"/>
              </a:ext>
            </a:extLst>
          </p:cNvPr>
          <p:cNvSpPr txBox="1"/>
          <p:nvPr/>
        </p:nvSpPr>
        <p:spPr>
          <a:xfrm>
            <a:off x="3715423" y="3813609"/>
            <a:ext cx="586899" cy="369332"/>
          </a:xfrm>
          <a:prstGeom prst="rect">
            <a:avLst/>
          </a:prstGeom>
          <a:noFill/>
        </p:spPr>
        <p:txBody>
          <a:bodyPr wrap="square" rtlCol="0">
            <a:spAutoFit/>
          </a:bodyPr>
          <a:lstStyle/>
          <a:p>
            <a:r>
              <a:rPr lang="fr-FR" dirty="0"/>
              <a:t>R3</a:t>
            </a:r>
          </a:p>
        </p:txBody>
      </p:sp>
      <p:cxnSp>
        <p:nvCxnSpPr>
          <p:cNvPr id="48" name="Connecteur droit 47">
            <a:extLst>
              <a:ext uri="{FF2B5EF4-FFF2-40B4-BE49-F238E27FC236}">
                <a16:creationId xmlns:a16="http://schemas.microsoft.com/office/drawing/2014/main" id="{7B169835-E869-4129-871D-7C4A36B6CF8E}"/>
              </a:ext>
            </a:extLst>
          </p:cNvPr>
          <p:cNvCxnSpPr>
            <a:cxnSpLocks/>
          </p:cNvCxnSpPr>
          <p:nvPr/>
        </p:nvCxnSpPr>
        <p:spPr>
          <a:xfrm flipV="1">
            <a:off x="3922251" y="5678460"/>
            <a:ext cx="1" cy="440686"/>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7" name="Encre 6">
                <a:extLst>
                  <a:ext uri="{FF2B5EF4-FFF2-40B4-BE49-F238E27FC236}">
                    <a16:creationId xmlns:a16="http://schemas.microsoft.com/office/drawing/2014/main" id="{3CC6C618-58E9-4317-B1C9-525325DAE8AD}"/>
                  </a:ext>
                </a:extLst>
              </p14:cNvPr>
              <p14:cNvContentPartPr/>
              <p14:nvPr/>
            </p14:nvContentPartPr>
            <p14:xfrm>
              <a:off x="4083120" y="914400"/>
              <a:ext cx="7207560" cy="5162760"/>
            </p14:xfrm>
          </p:contentPart>
        </mc:Choice>
        <mc:Fallback xmlns="">
          <p:pic>
            <p:nvPicPr>
              <p:cNvPr id="7" name="Encre 6">
                <a:extLst>
                  <a:ext uri="{FF2B5EF4-FFF2-40B4-BE49-F238E27FC236}">
                    <a16:creationId xmlns:a16="http://schemas.microsoft.com/office/drawing/2014/main" id="{3CC6C618-58E9-4317-B1C9-525325DAE8AD}"/>
                  </a:ext>
                </a:extLst>
              </p:cNvPr>
              <p:cNvPicPr/>
              <p:nvPr/>
            </p:nvPicPr>
            <p:blipFill>
              <a:blip r:embed="rId4"/>
              <a:stretch>
                <a:fillRect/>
              </a:stretch>
            </p:blipFill>
            <p:spPr>
              <a:xfrm>
                <a:off x="4073760" y="905040"/>
                <a:ext cx="7226280" cy="5181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cre 9">
                <a:extLst>
                  <a:ext uri="{FF2B5EF4-FFF2-40B4-BE49-F238E27FC236}">
                    <a16:creationId xmlns:a16="http://schemas.microsoft.com/office/drawing/2014/main" id="{3E617169-F658-46AC-A149-1E96CDF20C3B}"/>
                  </a:ext>
                </a:extLst>
              </p14:cNvPr>
              <p14:cNvContentPartPr/>
              <p14:nvPr/>
            </p14:nvContentPartPr>
            <p14:xfrm>
              <a:off x="393840" y="2203560"/>
              <a:ext cx="9944280" cy="4464360"/>
            </p14:xfrm>
          </p:contentPart>
        </mc:Choice>
        <mc:Fallback xmlns="">
          <p:pic>
            <p:nvPicPr>
              <p:cNvPr id="10" name="Encre 9">
                <a:extLst>
                  <a:ext uri="{FF2B5EF4-FFF2-40B4-BE49-F238E27FC236}">
                    <a16:creationId xmlns:a16="http://schemas.microsoft.com/office/drawing/2014/main" id="{3E617169-F658-46AC-A149-1E96CDF20C3B}"/>
                  </a:ext>
                </a:extLst>
              </p:cNvPr>
              <p:cNvPicPr/>
              <p:nvPr/>
            </p:nvPicPr>
            <p:blipFill>
              <a:blip r:embed="rId6"/>
              <a:stretch>
                <a:fillRect/>
              </a:stretch>
            </p:blipFill>
            <p:spPr>
              <a:xfrm>
                <a:off x="384480" y="2194200"/>
                <a:ext cx="9963000" cy="4483080"/>
              </a:xfrm>
              <a:prstGeom prst="rect">
                <a:avLst/>
              </a:prstGeom>
            </p:spPr>
          </p:pic>
        </mc:Fallback>
      </mc:AlternateContent>
    </p:spTree>
    <p:extLst>
      <p:ext uri="{BB962C8B-B14F-4D97-AF65-F5344CB8AC3E}">
        <p14:creationId xmlns:p14="http://schemas.microsoft.com/office/powerpoint/2010/main" val="34819467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53</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Générateur non idéal</a:t>
            </a:r>
          </a:p>
        </p:txBody>
      </p:sp>
      <p:sp>
        <p:nvSpPr>
          <p:cNvPr id="27" name="Ellipse 26">
            <a:extLst>
              <a:ext uri="{FF2B5EF4-FFF2-40B4-BE49-F238E27FC236}">
                <a16:creationId xmlns:a16="http://schemas.microsoft.com/office/drawing/2014/main" id="{6346EB86-9820-499D-9E2C-7C351F56402B}"/>
              </a:ext>
            </a:extLst>
          </p:cNvPr>
          <p:cNvSpPr/>
          <p:nvPr/>
        </p:nvSpPr>
        <p:spPr>
          <a:xfrm>
            <a:off x="728616" y="4453937"/>
            <a:ext cx="978263" cy="909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a:t>
            </a:r>
          </a:p>
        </p:txBody>
      </p:sp>
      <p:sp>
        <p:nvSpPr>
          <p:cNvPr id="29" name="Rectangle 28">
            <a:extLst>
              <a:ext uri="{FF2B5EF4-FFF2-40B4-BE49-F238E27FC236}">
                <a16:creationId xmlns:a16="http://schemas.microsoft.com/office/drawing/2014/main" id="{93D14AE1-2E3E-4227-8BA2-2A46FF759234}"/>
              </a:ext>
            </a:extLst>
          </p:cNvPr>
          <p:cNvSpPr/>
          <p:nvPr/>
        </p:nvSpPr>
        <p:spPr>
          <a:xfrm>
            <a:off x="2603310" y="3110708"/>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0" name="ZoneTexte 29">
            <a:extLst>
              <a:ext uri="{FF2B5EF4-FFF2-40B4-BE49-F238E27FC236}">
                <a16:creationId xmlns:a16="http://schemas.microsoft.com/office/drawing/2014/main" id="{B2825DC2-38BF-40B3-B03F-CF1C93F4B399}"/>
              </a:ext>
            </a:extLst>
          </p:cNvPr>
          <p:cNvSpPr txBox="1"/>
          <p:nvPr/>
        </p:nvSpPr>
        <p:spPr>
          <a:xfrm>
            <a:off x="2603309" y="3368209"/>
            <a:ext cx="586899" cy="369332"/>
          </a:xfrm>
          <a:prstGeom prst="rect">
            <a:avLst/>
          </a:prstGeom>
          <a:noFill/>
        </p:spPr>
        <p:txBody>
          <a:bodyPr wrap="square" rtlCol="0">
            <a:spAutoFit/>
          </a:bodyPr>
          <a:lstStyle/>
          <a:p>
            <a:r>
              <a:rPr lang="fr-FR" dirty="0"/>
              <a:t>R1</a:t>
            </a:r>
          </a:p>
        </p:txBody>
      </p:sp>
      <p:cxnSp>
        <p:nvCxnSpPr>
          <p:cNvPr id="31" name="Connecteur droit 30">
            <a:extLst>
              <a:ext uri="{FF2B5EF4-FFF2-40B4-BE49-F238E27FC236}">
                <a16:creationId xmlns:a16="http://schemas.microsoft.com/office/drawing/2014/main" id="{53BFEB4F-CA22-4726-8797-909B4D37F663}"/>
              </a:ext>
            </a:extLst>
          </p:cNvPr>
          <p:cNvCxnSpPr>
            <a:stCxn id="27" idx="0"/>
            <a:endCxn id="27" idx="0"/>
          </p:cNvCxnSpPr>
          <p:nvPr/>
        </p:nvCxnSpPr>
        <p:spPr>
          <a:xfrm>
            <a:off x="1217748" y="4453937"/>
            <a:ext cx="0" cy="0"/>
          </a:xfrm>
          <a:prstGeom prst="line">
            <a:avLst/>
          </a:prstGeom>
        </p:spPr>
        <p:style>
          <a:lnRef idx="1">
            <a:schemeClr val="dk1"/>
          </a:lnRef>
          <a:fillRef idx="0">
            <a:schemeClr val="dk1"/>
          </a:fillRef>
          <a:effectRef idx="0">
            <a:schemeClr val="dk1"/>
          </a:effectRef>
          <a:fontRef idx="minor">
            <a:schemeClr val="tx1"/>
          </a:fontRef>
        </p:style>
      </p:cxnSp>
      <p:cxnSp>
        <p:nvCxnSpPr>
          <p:cNvPr id="32" name="Connecteur droit 31">
            <a:extLst>
              <a:ext uri="{FF2B5EF4-FFF2-40B4-BE49-F238E27FC236}">
                <a16:creationId xmlns:a16="http://schemas.microsoft.com/office/drawing/2014/main" id="{87BAE5CB-0C99-42EB-BECA-93849DC826B1}"/>
              </a:ext>
            </a:extLst>
          </p:cNvPr>
          <p:cNvCxnSpPr>
            <a:cxnSpLocks/>
          </p:cNvCxnSpPr>
          <p:nvPr/>
        </p:nvCxnSpPr>
        <p:spPr>
          <a:xfrm flipV="1">
            <a:off x="1209040" y="2749966"/>
            <a:ext cx="8708" cy="479972"/>
          </a:xfrm>
          <a:prstGeom prst="line">
            <a:avLst/>
          </a:prstGeom>
        </p:spPr>
        <p:style>
          <a:lnRef idx="1">
            <a:schemeClr val="dk1"/>
          </a:lnRef>
          <a:fillRef idx="0">
            <a:schemeClr val="dk1"/>
          </a:fillRef>
          <a:effectRef idx="0">
            <a:schemeClr val="dk1"/>
          </a:effectRef>
          <a:fontRef idx="minor">
            <a:schemeClr val="tx1"/>
          </a:fontRef>
        </p:style>
      </p:cxnSp>
      <p:cxnSp>
        <p:nvCxnSpPr>
          <p:cNvPr id="34" name="Connecteur droit 33">
            <a:extLst>
              <a:ext uri="{FF2B5EF4-FFF2-40B4-BE49-F238E27FC236}">
                <a16:creationId xmlns:a16="http://schemas.microsoft.com/office/drawing/2014/main" id="{B25B88E5-3C50-4A24-BF93-18450DFE43BA}"/>
              </a:ext>
            </a:extLst>
          </p:cNvPr>
          <p:cNvCxnSpPr>
            <a:cxnSpLocks/>
            <a:endCxn id="29" idx="0"/>
          </p:cNvCxnSpPr>
          <p:nvPr/>
        </p:nvCxnSpPr>
        <p:spPr>
          <a:xfrm>
            <a:off x="2801430" y="2743759"/>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35" name="Connecteur droit 34">
            <a:extLst>
              <a:ext uri="{FF2B5EF4-FFF2-40B4-BE49-F238E27FC236}">
                <a16:creationId xmlns:a16="http://schemas.microsoft.com/office/drawing/2014/main" id="{B2DD7EAE-D96F-40E5-9505-45AFDA6B44E8}"/>
              </a:ext>
            </a:extLst>
          </p:cNvPr>
          <p:cNvCxnSpPr>
            <a:cxnSpLocks/>
          </p:cNvCxnSpPr>
          <p:nvPr/>
        </p:nvCxnSpPr>
        <p:spPr>
          <a:xfrm flipV="1">
            <a:off x="1200331" y="5437467"/>
            <a:ext cx="8709" cy="488140"/>
          </a:xfrm>
          <a:prstGeom prst="line">
            <a:avLst/>
          </a:prstGeom>
        </p:spPr>
        <p:style>
          <a:lnRef idx="1">
            <a:schemeClr val="dk1"/>
          </a:lnRef>
          <a:fillRef idx="0">
            <a:schemeClr val="dk1"/>
          </a:fillRef>
          <a:effectRef idx="0">
            <a:schemeClr val="dk1"/>
          </a:effectRef>
          <a:fontRef idx="minor">
            <a:schemeClr val="tx1"/>
          </a:fontRef>
        </p:style>
      </p:cxnSp>
      <p:cxnSp>
        <p:nvCxnSpPr>
          <p:cNvPr id="36" name="Connecteur droit 35">
            <a:extLst>
              <a:ext uri="{FF2B5EF4-FFF2-40B4-BE49-F238E27FC236}">
                <a16:creationId xmlns:a16="http://schemas.microsoft.com/office/drawing/2014/main" id="{3EFCE584-F9C1-4CAC-B428-EEBD68638566}"/>
              </a:ext>
            </a:extLst>
          </p:cNvPr>
          <p:cNvCxnSpPr>
            <a:cxnSpLocks/>
          </p:cNvCxnSpPr>
          <p:nvPr/>
        </p:nvCxnSpPr>
        <p:spPr>
          <a:xfrm flipH="1">
            <a:off x="1209040" y="5931814"/>
            <a:ext cx="1609806" cy="0"/>
          </a:xfrm>
          <a:prstGeom prst="line">
            <a:avLst/>
          </a:prstGeom>
        </p:spPr>
        <p:style>
          <a:lnRef idx="1">
            <a:schemeClr val="dk1"/>
          </a:lnRef>
          <a:fillRef idx="0">
            <a:schemeClr val="dk1"/>
          </a:fillRef>
          <a:effectRef idx="0">
            <a:schemeClr val="dk1"/>
          </a:effectRef>
          <a:fontRef idx="minor">
            <a:schemeClr val="tx1"/>
          </a:fontRef>
        </p:style>
      </p:cxnSp>
      <p:cxnSp>
        <p:nvCxnSpPr>
          <p:cNvPr id="49" name="Connecteur droit 48">
            <a:extLst>
              <a:ext uri="{FF2B5EF4-FFF2-40B4-BE49-F238E27FC236}">
                <a16:creationId xmlns:a16="http://schemas.microsoft.com/office/drawing/2014/main" id="{A04A990D-3636-4A6B-981C-50AB5668C567}"/>
              </a:ext>
            </a:extLst>
          </p:cNvPr>
          <p:cNvCxnSpPr>
            <a:cxnSpLocks/>
            <a:endCxn id="29" idx="2"/>
          </p:cNvCxnSpPr>
          <p:nvPr/>
        </p:nvCxnSpPr>
        <p:spPr>
          <a:xfrm flipV="1">
            <a:off x="2801430" y="4004094"/>
            <a:ext cx="0" cy="221588"/>
          </a:xfrm>
          <a:prstGeom prst="line">
            <a:avLst/>
          </a:prstGeom>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D77237C2-1B9E-46A1-B92C-026BCAAE76DB}"/>
              </a:ext>
            </a:extLst>
          </p:cNvPr>
          <p:cNvSpPr/>
          <p:nvPr/>
        </p:nvSpPr>
        <p:spPr>
          <a:xfrm>
            <a:off x="2603310" y="4810633"/>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1" name="ZoneTexte 50">
            <a:extLst>
              <a:ext uri="{FF2B5EF4-FFF2-40B4-BE49-F238E27FC236}">
                <a16:creationId xmlns:a16="http://schemas.microsoft.com/office/drawing/2014/main" id="{3AD0BD4C-2B13-49EF-B291-13F019628876}"/>
              </a:ext>
            </a:extLst>
          </p:cNvPr>
          <p:cNvSpPr txBox="1"/>
          <p:nvPr/>
        </p:nvSpPr>
        <p:spPr>
          <a:xfrm>
            <a:off x="2603309" y="5068135"/>
            <a:ext cx="586919" cy="369332"/>
          </a:xfrm>
          <a:prstGeom prst="rect">
            <a:avLst/>
          </a:prstGeom>
          <a:noFill/>
        </p:spPr>
        <p:txBody>
          <a:bodyPr wrap="square" rtlCol="0">
            <a:spAutoFit/>
          </a:bodyPr>
          <a:lstStyle/>
          <a:p>
            <a:r>
              <a:rPr lang="fr-FR" dirty="0" err="1"/>
              <a:t>Rc</a:t>
            </a:r>
            <a:endParaRPr lang="fr-FR" dirty="0"/>
          </a:p>
        </p:txBody>
      </p:sp>
      <p:cxnSp>
        <p:nvCxnSpPr>
          <p:cNvPr id="52" name="Connecteur droit 51">
            <a:extLst>
              <a:ext uri="{FF2B5EF4-FFF2-40B4-BE49-F238E27FC236}">
                <a16:creationId xmlns:a16="http://schemas.microsoft.com/office/drawing/2014/main" id="{051AE65A-E2FC-46E2-AF3F-FA5163B2578A}"/>
              </a:ext>
            </a:extLst>
          </p:cNvPr>
          <p:cNvCxnSpPr>
            <a:cxnSpLocks/>
            <a:endCxn id="50" idx="0"/>
          </p:cNvCxnSpPr>
          <p:nvPr/>
        </p:nvCxnSpPr>
        <p:spPr>
          <a:xfrm>
            <a:off x="2801430" y="4058251"/>
            <a:ext cx="0" cy="752382"/>
          </a:xfrm>
          <a:prstGeom prst="line">
            <a:avLst/>
          </a:prstGeom>
        </p:spPr>
        <p:style>
          <a:lnRef idx="1">
            <a:schemeClr val="dk1"/>
          </a:lnRef>
          <a:fillRef idx="0">
            <a:schemeClr val="dk1"/>
          </a:fillRef>
          <a:effectRef idx="0">
            <a:schemeClr val="dk1"/>
          </a:effectRef>
          <a:fontRef idx="minor">
            <a:schemeClr val="tx1"/>
          </a:fontRef>
        </p:style>
      </p:cxnSp>
      <p:cxnSp>
        <p:nvCxnSpPr>
          <p:cNvPr id="53" name="Connecteur droit 52">
            <a:extLst>
              <a:ext uri="{FF2B5EF4-FFF2-40B4-BE49-F238E27FC236}">
                <a16:creationId xmlns:a16="http://schemas.microsoft.com/office/drawing/2014/main" id="{3B452703-6288-4560-9CBE-567C6A482015}"/>
              </a:ext>
            </a:extLst>
          </p:cNvPr>
          <p:cNvCxnSpPr>
            <a:cxnSpLocks/>
            <a:endCxn id="50" idx="2"/>
          </p:cNvCxnSpPr>
          <p:nvPr/>
        </p:nvCxnSpPr>
        <p:spPr>
          <a:xfrm flipV="1">
            <a:off x="2801430" y="5704019"/>
            <a:ext cx="0" cy="221588"/>
          </a:xfrm>
          <a:prstGeom prst="line">
            <a:avLst/>
          </a:prstGeom>
        </p:spPr>
        <p:style>
          <a:lnRef idx="1">
            <a:schemeClr val="dk1"/>
          </a:lnRef>
          <a:fillRef idx="0">
            <a:schemeClr val="dk1"/>
          </a:fillRef>
          <a:effectRef idx="0">
            <a:schemeClr val="dk1"/>
          </a:effectRef>
          <a:fontRef idx="minor">
            <a:schemeClr val="tx1"/>
          </a:fontRef>
        </p:style>
      </p:cxnSp>
      <p:cxnSp>
        <p:nvCxnSpPr>
          <p:cNvPr id="54" name="Connecteur droit 53">
            <a:extLst>
              <a:ext uri="{FF2B5EF4-FFF2-40B4-BE49-F238E27FC236}">
                <a16:creationId xmlns:a16="http://schemas.microsoft.com/office/drawing/2014/main" id="{11938F64-DACE-4311-9A87-EB53D1F12126}"/>
              </a:ext>
            </a:extLst>
          </p:cNvPr>
          <p:cNvCxnSpPr>
            <a:cxnSpLocks/>
          </p:cNvCxnSpPr>
          <p:nvPr/>
        </p:nvCxnSpPr>
        <p:spPr>
          <a:xfrm flipH="1">
            <a:off x="1209040" y="2743759"/>
            <a:ext cx="1609806" cy="0"/>
          </a:xfrm>
          <a:prstGeom prst="line">
            <a:avLst/>
          </a:prstGeom>
        </p:spPr>
        <p:style>
          <a:lnRef idx="1">
            <a:schemeClr val="dk1"/>
          </a:lnRef>
          <a:fillRef idx="0">
            <a:schemeClr val="dk1"/>
          </a:fillRef>
          <a:effectRef idx="0">
            <a:schemeClr val="dk1"/>
          </a:effectRef>
          <a:fontRef idx="minor">
            <a:schemeClr val="tx1"/>
          </a:fontRef>
        </p:style>
      </p:cxnSp>
      <p:cxnSp>
        <p:nvCxnSpPr>
          <p:cNvPr id="55" name="Connecteur droit avec flèche 54">
            <a:extLst>
              <a:ext uri="{FF2B5EF4-FFF2-40B4-BE49-F238E27FC236}">
                <a16:creationId xmlns:a16="http://schemas.microsoft.com/office/drawing/2014/main" id="{79872770-6382-4D25-B254-27A87BE7E1D6}"/>
              </a:ext>
            </a:extLst>
          </p:cNvPr>
          <p:cNvCxnSpPr/>
          <p:nvPr/>
        </p:nvCxnSpPr>
        <p:spPr>
          <a:xfrm flipV="1">
            <a:off x="3322320" y="4617261"/>
            <a:ext cx="0" cy="1308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ZoneTexte 55">
            <a:extLst>
              <a:ext uri="{FF2B5EF4-FFF2-40B4-BE49-F238E27FC236}">
                <a16:creationId xmlns:a16="http://schemas.microsoft.com/office/drawing/2014/main" id="{49414958-3497-494E-82E3-A21398C65802}"/>
              </a:ext>
            </a:extLst>
          </p:cNvPr>
          <p:cNvSpPr txBox="1"/>
          <p:nvPr/>
        </p:nvSpPr>
        <p:spPr>
          <a:xfrm>
            <a:off x="3322320" y="5060456"/>
            <a:ext cx="815340" cy="369332"/>
          </a:xfrm>
          <a:prstGeom prst="rect">
            <a:avLst/>
          </a:prstGeom>
          <a:noFill/>
        </p:spPr>
        <p:txBody>
          <a:bodyPr wrap="square" rtlCol="0">
            <a:spAutoFit/>
          </a:bodyPr>
          <a:lstStyle/>
          <a:p>
            <a:r>
              <a:rPr lang="fr-FR" dirty="0" err="1"/>
              <a:t>Vout</a:t>
            </a:r>
            <a:endParaRPr lang="fr-FR" dirty="0"/>
          </a:p>
        </p:txBody>
      </p:sp>
      <p:sp>
        <p:nvSpPr>
          <p:cNvPr id="10" name="Rectangle 9">
            <a:extLst>
              <a:ext uri="{FF2B5EF4-FFF2-40B4-BE49-F238E27FC236}">
                <a16:creationId xmlns:a16="http://schemas.microsoft.com/office/drawing/2014/main" id="{13070C99-C570-490E-BCFC-1A4CAA2E5B15}"/>
              </a:ext>
            </a:extLst>
          </p:cNvPr>
          <p:cNvSpPr/>
          <p:nvPr/>
        </p:nvSpPr>
        <p:spPr>
          <a:xfrm>
            <a:off x="1019628" y="3229938"/>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1" name="ZoneTexte 10">
            <a:extLst>
              <a:ext uri="{FF2B5EF4-FFF2-40B4-BE49-F238E27FC236}">
                <a16:creationId xmlns:a16="http://schemas.microsoft.com/office/drawing/2014/main" id="{07832449-C89D-4EC9-B886-EDCA7856EE39}"/>
              </a:ext>
            </a:extLst>
          </p:cNvPr>
          <p:cNvSpPr txBox="1"/>
          <p:nvPr/>
        </p:nvSpPr>
        <p:spPr>
          <a:xfrm>
            <a:off x="1019627" y="3487439"/>
            <a:ext cx="586899" cy="369332"/>
          </a:xfrm>
          <a:prstGeom prst="rect">
            <a:avLst/>
          </a:prstGeom>
          <a:noFill/>
        </p:spPr>
        <p:txBody>
          <a:bodyPr wrap="square" rtlCol="0">
            <a:spAutoFit/>
          </a:bodyPr>
          <a:lstStyle/>
          <a:p>
            <a:r>
              <a:rPr lang="fr-FR" dirty="0"/>
              <a:t>Ri</a:t>
            </a:r>
          </a:p>
        </p:txBody>
      </p:sp>
      <p:cxnSp>
        <p:nvCxnSpPr>
          <p:cNvPr id="59" name="Connecteur droit 58">
            <a:extLst>
              <a:ext uri="{FF2B5EF4-FFF2-40B4-BE49-F238E27FC236}">
                <a16:creationId xmlns:a16="http://schemas.microsoft.com/office/drawing/2014/main" id="{116F5789-95AB-4942-819E-D18943C709A3}"/>
              </a:ext>
            </a:extLst>
          </p:cNvPr>
          <p:cNvCxnSpPr>
            <a:cxnSpLocks/>
            <a:stCxn id="10" idx="2"/>
            <a:endCxn id="27" idx="0"/>
          </p:cNvCxnSpPr>
          <p:nvPr/>
        </p:nvCxnSpPr>
        <p:spPr>
          <a:xfrm>
            <a:off x="1217748" y="4123324"/>
            <a:ext cx="0" cy="330613"/>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7" name="Encre 16">
                <a:extLst>
                  <a:ext uri="{FF2B5EF4-FFF2-40B4-BE49-F238E27FC236}">
                    <a16:creationId xmlns:a16="http://schemas.microsoft.com/office/drawing/2014/main" id="{7E8735B6-DBD3-4315-9036-F72381DE9D8C}"/>
                  </a:ext>
                </a:extLst>
              </p14:cNvPr>
              <p14:cNvContentPartPr/>
              <p14:nvPr/>
            </p14:nvContentPartPr>
            <p14:xfrm>
              <a:off x="311040" y="799920"/>
              <a:ext cx="11043000" cy="5766480"/>
            </p14:xfrm>
          </p:contentPart>
        </mc:Choice>
        <mc:Fallback xmlns="">
          <p:pic>
            <p:nvPicPr>
              <p:cNvPr id="17" name="Encre 16">
                <a:extLst>
                  <a:ext uri="{FF2B5EF4-FFF2-40B4-BE49-F238E27FC236}">
                    <a16:creationId xmlns:a16="http://schemas.microsoft.com/office/drawing/2014/main" id="{7E8735B6-DBD3-4315-9036-F72381DE9D8C}"/>
                  </a:ext>
                </a:extLst>
              </p:cNvPr>
              <p:cNvPicPr/>
              <p:nvPr/>
            </p:nvPicPr>
            <p:blipFill>
              <a:blip r:embed="rId4"/>
              <a:stretch>
                <a:fillRect/>
              </a:stretch>
            </p:blipFill>
            <p:spPr>
              <a:xfrm>
                <a:off x="301680" y="790560"/>
                <a:ext cx="11061720" cy="5785200"/>
              </a:xfrm>
              <a:prstGeom prst="rect">
                <a:avLst/>
              </a:prstGeom>
            </p:spPr>
          </p:pic>
        </mc:Fallback>
      </mc:AlternateContent>
    </p:spTree>
    <p:extLst>
      <p:ext uri="{BB962C8B-B14F-4D97-AF65-F5344CB8AC3E}">
        <p14:creationId xmlns:p14="http://schemas.microsoft.com/office/powerpoint/2010/main" val="29390030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54</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Générateur et système de mesure non idéals</a:t>
            </a:r>
          </a:p>
        </p:txBody>
      </p:sp>
      <p:sp>
        <p:nvSpPr>
          <p:cNvPr id="27" name="Ellipse 26">
            <a:extLst>
              <a:ext uri="{FF2B5EF4-FFF2-40B4-BE49-F238E27FC236}">
                <a16:creationId xmlns:a16="http://schemas.microsoft.com/office/drawing/2014/main" id="{6346EB86-9820-499D-9E2C-7C351F56402B}"/>
              </a:ext>
            </a:extLst>
          </p:cNvPr>
          <p:cNvSpPr/>
          <p:nvPr/>
        </p:nvSpPr>
        <p:spPr>
          <a:xfrm>
            <a:off x="728616" y="4453937"/>
            <a:ext cx="978263" cy="909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a:t>
            </a:r>
          </a:p>
        </p:txBody>
      </p:sp>
      <p:sp>
        <p:nvSpPr>
          <p:cNvPr id="29" name="Rectangle 28">
            <a:extLst>
              <a:ext uri="{FF2B5EF4-FFF2-40B4-BE49-F238E27FC236}">
                <a16:creationId xmlns:a16="http://schemas.microsoft.com/office/drawing/2014/main" id="{93D14AE1-2E3E-4227-8BA2-2A46FF759234}"/>
              </a:ext>
            </a:extLst>
          </p:cNvPr>
          <p:cNvSpPr/>
          <p:nvPr/>
        </p:nvSpPr>
        <p:spPr>
          <a:xfrm>
            <a:off x="2603310" y="3110708"/>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0" name="ZoneTexte 29">
            <a:extLst>
              <a:ext uri="{FF2B5EF4-FFF2-40B4-BE49-F238E27FC236}">
                <a16:creationId xmlns:a16="http://schemas.microsoft.com/office/drawing/2014/main" id="{B2825DC2-38BF-40B3-B03F-CF1C93F4B399}"/>
              </a:ext>
            </a:extLst>
          </p:cNvPr>
          <p:cNvSpPr txBox="1"/>
          <p:nvPr/>
        </p:nvSpPr>
        <p:spPr>
          <a:xfrm>
            <a:off x="2603309" y="3368209"/>
            <a:ext cx="586899" cy="369332"/>
          </a:xfrm>
          <a:prstGeom prst="rect">
            <a:avLst/>
          </a:prstGeom>
          <a:noFill/>
        </p:spPr>
        <p:txBody>
          <a:bodyPr wrap="square" rtlCol="0">
            <a:spAutoFit/>
          </a:bodyPr>
          <a:lstStyle/>
          <a:p>
            <a:r>
              <a:rPr lang="fr-FR" dirty="0"/>
              <a:t>R1</a:t>
            </a:r>
          </a:p>
        </p:txBody>
      </p:sp>
      <p:cxnSp>
        <p:nvCxnSpPr>
          <p:cNvPr id="31" name="Connecteur droit 30">
            <a:extLst>
              <a:ext uri="{FF2B5EF4-FFF2-40B4-BE49-F238E27FC236}">
                <a16:creationId xmlns:a16="http://schemas.microsoft.com/office/drawing/2014/main" id="{53BFEB4F-CA22-4726-8797-909B4D37F663}"/>
              </a:ext>
            </a:extLst>
          </p:cNvPr>
          <p:cNvCxnSpPr>
            <a:stCxn id="27" idx="0"/>
            <a:endCxn id="27" idx="0"/>
          </p:cNvCxnSpPr>
          <p:nvPr/>
        </p:nvCxnSpPr>
        <p:spPr>
          <a:xfrm>
            <a:off x="1217748" y="4453937"/>
            <a:ext cx="0" cy="0"/>
          </a:xfrm>
          <a:prstGeom prst="line">
            <a:avLst/>
          </a:prstGeom>
        </p:spPr>
        <p:style>
          <a:lnRef idx="1">
            <a:schemeClr val="dk1"/>
          </a:lnRef>
          <a:fillRef idx="0">
            <a:schemeClr val="dk1"/>
          </a:fillRef>
          <a:effectRef idx="0">
            <a:schemeClr val="dk1"/>
          </a:effectRef>
          <a:fontRef idx="minor">
            <a:schemeClr val="tx1"/>
          </a:fontRef>
        </p:style>
      </p:cxnSp>
      <p:cxnSp>
        <p:nvCxnSpPr>
          <p:cNvPr id="32" name="Connecteur droit 31">
            <a:extLst>
              <a:ext uri="{FF2B5EF4-FFF2-40B4-BE49-F238E27FC236}">
                <a16:creationId xmlns:a16="http://schemas.microsoft.com/office/drawing/2014/main" id="{87BAE5CB-0C99-42EB-BECA-93849DC826B1}"/>
              </a:ext>
            </a:extLst>
          </p:cNvPr>
          <p:cNvCxnSpPr>
            <a:cxnSpLocks/>
          </p:cNvCxnSpPr>
          <p:nvPr/>
        </p:nvCxnSpPr>
        <p:spPr>
          <a:xfrm flipV="1">
            <a:off x="1209040" y="2749966"/>
            <a:ext cx="8708" cy="479972"/>
          </a:xfrm>
          <a:prstGeom prst="line">
            <a:avLst/>
          </a:prstGeom>
        </p:spPr>
        <p:style>
          <a:lnRef idx="1">
            <a:schemeClr val="dk1"/>
          </a:lnRef>
          <a:fillRef idx="0">
            <a:schemeClr val="dk1"/>
          </a:fillRef>
          <a:effectRef idx="0">
            <a:schemeClr val="dk1"/>
          </a:effectRef>
          <a:fontRef idx="minor">
            <a:schemeClr val="tx1"/>
          </a:fontRef>
        </p:style>
      </p:cxnSp>
      <p:cxnSp>
        <p:nvCxnSpPr>
          <p:cNvPr id="34" name="Connecteur droit 33">
            <a:extLst>
              <a:ext uri="{FF2B5EF4-FFF2-40B4-BE49-F238E27FC236}">
                <a16:creationId xmlns:a16="http://schemas.microsoft.com/office/drawing/2014/main" id="{B25B88E5-3C50-4A24-BF93-18450DFE43BA}"/>
              </a:ext>
            </a:extLst>
          </p:cNvPr>
          <p:cNvCxnSpPr>
            <a:cxnSpLocks/>
            <a:endCxn id="29" idx="0"/>
          </p:cNvCxnSpPr>
          <p:nvPr/>
        </p:nvCxnSpPr>
        <p:spPr>
          <a:xfrm>
            <a:off x="2801430" y="2743759"/>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35" name="Connecteur droit 34">
            <a:extLst>
              <a:ext uri="{FF2B5EF4-FFF2-40B4-BE49-F238E27FC236}">
                <a16:creationId xmlns:a16="http://schemas.microsoft.com/office/drawing/2014/main" id="{B2DD7EAE-D96F-40E5-9505-45AFDA6B44E8}"/>
              </a:ext>
            </a:extLst>
          </p:cNvPr>
          <p:cNvCxnSpPr>
            <a:cxnSpLocks/>
          </p:cNvCxnSpPr>
          <p:nvPr/>
        </p:nvCxnSpPr>
        <p:spPr>
          <a:xfrm flipV="1">
            <a:off x="1200331" y="5437467"/>
            <a:ext cx="8709" cy="488140"/>
          </a:xfrm>
          <a:prstGeom prst="line">
            <a:avLst/>
          </a:prstGeom>
        </p:spPr>
        <p:style>
          <a:lnRef idx="1">
            <a:schemeClr val="dk1"/>
          </a:lnRef>
          <a:fillRef idx="0">
            <a:schemeClr val="dk1"/>
          </a:fillRef>
          <a:effectRef idx="0">
            <a:schemeClr val="dk1"/>
          </a:effectRef>
          <a:fontRef idx="minor">
            <a:schemeClr val="tx1"/>
          </a:fontRef>
        </p:style>
      </p:cxnSp>
      <p:cxnSp>
        <p:nvCxnSpPr>
          <p:cNvPr id="36" name="Connecteur droit 35">
            <a:extLst>
              <a:ext uri="{FF2B5EF4-FFF2-40B4-BE49-F238E27FC236}">
                <a16:creationId xmlns:a16="http://schemas.microsoft.com/office/drawing/2014/main" id="{3EFCE584-F9C1-4CAC-B428-EEBD68638566}"/>
              </a:ext>
            </a:extLst>
          </p:cNvPr>
          <p:cNvCxnSpPr>
            <a:cxnSpLocks/>
          </p:cNvCxnSpPr>
          <p:nvPr/>
        </p:nvCxnSpPr>
        <p:spPr>
          <a:xfrm flipH="1">
            <a:off x="1209040" y="5931814"/>
            <a:ext cx="3562299" cy="0"/>
          </a:xfrm>
          <a:prstGeom prst="line">
            <a:avLst/>
          </a:prstGeom>
        </p:spPr>
        <p:style>
          <a:lnRef idx="1">
            <a:schemeClr val="dk1"/>
          </a:lnRef>
          <a:fillRef idx="0">
            <a:schemeClr val="dk1"/>
          </a:fillRef>
          <a:effectRef idx="0">
            <a:schemeClr val="dk1"/>
          </a:effectRef>
          <a:fontRef idx="minor">
            <a:schemeClr val="tx1"/>
          </a:fontRef>
        </p:style>
      </p:cxnSp>
      <p:cxnSp>
        <p:nvCxnSpPr>
          <p:cNvPr id="49" name="Connecteur droit 48">
            <a:extLst>
              <a:ext uri="{FF2B5EF4-FFF2-40B4-BE49-F238E27FC236}">
                <a16:creationId xmlns:a16="http://schemas.microsoft.com/office/drawing/2014/main" id="{A04A990D-3636-4A6B-981C-50AB5668C567}"/>
              </a:ext>
            </a:extLst>
          </p:cNvPr>
          <p:cNvCxnSpPr>
            <a:cxnSpLocks/>
            <a:endCxn id="29" idx="2"/>
          </p:cNvCxnSpPr>
          <p:nvPr/>
        </p:nvCxnSpPr>
        <p:spPr>
          <a:xfrm flipV="1">
            <a:off x="2801430" y="4004094"/>
            <a:ext cx="0" cy="221588"/>
          </a:xfrm>
          <a:prstGeom prst="line">
            <a:avLst/>
          </a:prstGeom>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D77237C2-1B9E-46A1-B92C-026BCAAE76DB}"/>
              </a:ext>
            </a:extLst>
          </p:cNvPr>
          <p:cNvSpPr/>
          <p:nvPr/>
        </p:nvSpPr>
        <p:spPr>
          <a:xfrm>
            <a:off x="2603310" y="4810633"/>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1" name="ZoneTexte 50">
            <a:extLst>
              <a:ext uri="{FF2B5EF4-FFF2-40B4-BE49-F238E27FC236}">
                <a16:creationId xmlns:a16="http://schemas.microsoft.com/office/drawing/2014/main" id="{3AD0BD4C-2B13-49EF-B291-13F019628876}"/>
              </a:ext>
            </a:extLst>
          </p:cNvPr>
          <p:cNvSpPr txBox="1"/>
          <p:nvPr/>
        </p:nvSpPr>
        <p:spPr>
          <a:xfrm>
            <a:off x="2603309" y="5068135"/>
            <a:ext cx="586919" cy="369332"/>
          </a:xfrm>
          <a:prstGeom prst="rect">
            <a:avLst/>
          </a:prstGeom>
          <a:noFill/>
        </p:spPr>
        <p:txBody>
          <a:bodyPr wrap="square" rtlCol="0">
            <a:spAutoFit/>
          </a:bodyPr>
          <a:lstStyle/>
          <a:p>
            <a:r>
              <a:rPr lang="fr-FR" dirty="0" err="1"/>
              <a:t>Rc</a:t>
            </a:r>
            <a:endParaRPr lang="fr-FR" dirty="0"/>
          </a:p>
        </p:txBody>
      </p:sp>
      <p:cxnSp>
        <p:nvCxnSpPr>
          <p:cNvPr id="52" name="Connecteur droit 51">
            <a:extLst>
              <a:ext uri="{FF2B5EF4-FFF2-40B4-BE49-F238E27FC236}">
                <a16:creationId xmlns:a16="http://schemas.microsoft.com/office/drawing/2014/main" id="{051AE65A-E2FC-46E2-AF3F-FA5163B2578A}"/>
              </a:ext>
            </a:extLst>
          </p:cNvPr>
          <p:cNvCxnSpPr>
            <a:cxnSpLocks/>
            <a:endCxn id="50" idx="0"/>
          </p:cNvCxnSpPr>
          <p:nvPr/>
        </p:nvCxnSpPr>
        <p:spPr>
          <a:xfrm>
            <a:off x="2801430" y="4058251"/>
            <a:ext cx="0" cy="752382"/>
          </a:xfrm>
          <a:prstGeom prst="line">
            <a:avLst/>
          </a:prstGeom>
        </p:spPr>
        <p:style>
          <a:lnRef idx="1">
            <a:schemeClr val="dk1"/>
          </a:lnRef>
          <a:fillRef idx="0">
            <a:schemeClr val="dk1"/>
          </a:fillRef>
          <a:effectRef idx="0">
            <a:schemeClr val="dk1"/>
          </a:effectRef>
          <a:fontRef idx="minor">
            <a:schemeClr val="tx1"/>
          </a:fontRef>
        </p:style>
      </p:cxnSp>
      <p:cxnSp>
        <p:nvCxnSpPr>
          <p:cNvPr id="53" name="Connecteur droit 52">
            <a:extLst>
              <a:ext uri="{FF2B5EF4-FFF2-40B4-BE49-F238E27FC236}">
                <a16:creationId xmlns:a16="http://schemas.microsoft.com/office/drawing/2014/main" id="{3B452703-6288-4560-9CBE-567C6A482015}"/>
              </a:ext>
            </a:extLst>
          </p:cNvPr>
          <p:cNvCxnSpPr>
            <a:cxnSpLocks/>
            <a:endCxn id="50" idx="2"/>
          </p:cNvCxnSpPr>
          <p:nvPr/>
        </p:nvCxnSpPr>
        <p:spPr>
          <a:xfrm flipV="1">
            <a:off x="2801430" y="5704019"/>
            <a:ext cx="0" cy="221588"/>
          </a:xfrm>
          <a:prstGeom prst="line">
            <a:avLst/>
          </a:prstGeom>
        </p:spPr>
        <p:style>
          <a:lnRef idx="1">
            <a:schemeClr val="dk1"/>
          </a:lnRef>
          <a:fillRef idx="0">
            <a:schemeClr val="dk1"/>
          </a:fillRef>
          <a:effectRef idx="0">
            <a:schemeClr val="dk1"/>
          </a:effectRef>
          <a:fontRef idx="minor">
            <a:schemeClr val="tx1"/>
          </a:fontRef>
        </p:style>
      </p:cxnSp>
      <p:cxnSp>
        <p:nvCxnSpPr>
          <p:cNvPr id="54" name="Connecteur droit 53">
            <a:extLst>
              <a:ext uri="{FF2B5EF4-FFF2-40B4-BE49-F238E27FC236}">
                <a16:creationId xmlns:a16="http://schemas.microsoft.com/office/drawing/2014/main" id="{11938F64-DACE-4311-9A87-EB53D1F12126}"/>
              </a:ext>
            </a:extLst>
          </p:cNvPr>
          <p:cNvCxnSpPr>
            <a:cxnSpLocks/>
          </p:cNvCxnSpPr>
          <p:nvPr/>
        </p:nvCxnSpPr>
        <p:spPr>
          <a:xfrm flipH="1">
            <a:off x="1209040" y="2743759"/>
            <a:ext cx="1609806" cy="0"/>
          </a:xfrm>
          <a:prstGeom prst="line">
            <a:avLst/>
          </a:prstGeom>
        </p:spPr>
        <p:style>
          <a:lnRef idx="1">
            <a:schemeClr val="dk1"/>
          </a:lnRef>
          <a:fillRef idx="0">
            <a:schemeClr val="dk1"/>
          </a:fillRef>
          <a:effectRef idx="0">
            <a:schemeClr val="dk1"/>
          </a:effectRef>
          <a:fontRef idx="minor">
            <a:schemeClr val="tx1"/>
          </a:fontRef>
        </p:style>
      </p:cxnSp>
      <p:cxnSp>
        <p:nvCxnSpPr>
          <p:cNvPr id="55" name="Connecteur droit avec flèche 54">
            <a:extLst>
              <a:ext uri="{FF2B5EF4-FFF2-40B4-BE49-F238E27FC236}">
                <a16:creationId xmlns:a16="http://schemas.microsoft.com/office/drawing/2014/main" id="{79872770-6382-4D25-B254-27A87BE7E1D6}"/>
              </a:ext>
            </a:extLst>
          </p:cNvPr>
          <p:cNvCxnSpPr/>
          <p:nvPr/>
        </p:nvCxnSpPr>
        <p:spPr>
          <a:xfrm flipV="1">
            <a:off x="3322320" y="4617261"/>
            <a:ext cx="0" cy="1308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ZoneTexte 55">
            <a:extLst>
              <a:ext uri="{FF2B5EF4-FFF2-40B4-BE49-F238E27FC236}">
                <a16:creationId xmlns:a16="http://schemas.microsoft.com/office/drawing/2014/main" id="{49414958-3497-494E-82E3-A21398C65802}"/>
              </a:ext>
            </a:extLst>
          </p:cNvPr>
          <p:cNvSpPr txBox="1"/>
          <p:nvPr/>
        </p:nvSpPr>
        <p:spPr>
          <a:xfrm>
            <a:off x="3322320" y="5060456"/>
            <a:ext cx="815340" cy="369332"/>
          </a:xfrm>
          <a:prstGeom prst="rect">
            <a:avLst/>
          </a:prstGeom>
          <a:noFill/>
        </p:spPr>
        <p:txBody>
          <a:bodyPr wrap="square" rtlCol="0">
            <a:spAutoFit/>
          </a:bodyPr>
          <a:lstStyle/>
          <a:p>
            <a:r>
              <a:rPr lang="fr-FR" dirty="0" err="1"/>
              <a:t>Vout</a:t>
            </a:r>
            <a:endParaRPr lang="fr-FR" dirty="0"/>
          </a:p>
        </p:txBody>
      </p:sp>
      <p:sp>
        <p:nvSpPr>
          <p:cNvPr id="10" name="Rectangle 9">
            <a:extLst>
              <a:ext uri="{FF2B5EF4-FFF2-40B4-BE49-F238E27FC236}">
                <a16:creationId xmlns:a16="http://schemas.microsoft.com/office/drawing/2014/main" id="{13070C99-C570-490E-BCFC-1A4CAA2E5B15}"/>
              </a:ext>
            </a:extLst>
          </p:cNvPr>
          <p:cNvSpPr/>
          <p:nvPr/>
        </p:nvSpPr>
        <p:spPr>
          <a:xfrm>
            <a:off x="1019628" y="3229938"/>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1" name="ZoneTexte 10">
            <a:extLst>
              <a:ext uri="{FF2B5EF4-FFF2-40B4-BE49-F238E27FC236}">
                <a16:creationId xmlns:a16="http://schemas.microsoft.com/office/drawing/2014/main" id="{07832449-C89D-4EC9-B886-EDCA7856EE39}"/>
              </a:ext>
            </a:extLst>
          </p:cNvPr>
          <p:cNvSpPr txBox="1"/>
          <p:nvPr/>
        </p:nvSpPr>
        <p:spPr>
          <a:xfrm>
            <a:off x="1019627" y="3487439"/>
            <a:ext cx="586899" cy="369332"/>
          </a:xfrm>
          <a:prstGeom prst="rect">
            <a:avLst/>
          </a:prstGeom>
          <a:noFill/>
        </p:spPr>
        <p:txBody>
          <a:bodyPr wrap="square" rtlCol="0">
            <a:spAutoFit/>
          </a:bodyPr>
          <a:lstStyle/>
          <a:p>
            <a:r>
              <a:rPr lang="fr-FR" dirty="0"/>
              <a:t>Ri</a:t>
            </a:r>
          </a:p>
        </p:txBody>
      </p:sp>
      <p:cxnSp>
        <p:nvCxnSpPr>
          <p:cNvPr id="59" name="Connecteur droit 58">
            <a:extLst>
              <a:ext uri="{FF2B5EF4-FFF2-40B4-BE49-F238E27FC236}">
                <a16:creationId xmlns:a16="http://schemas.microsoft.com/office/drawing/2014/main" id="{116F5789-95AB-4942-819E-D18943C709A3}"/>
              </a:ext>
            </a:extLst>
          </p:cNvPr>
          <p:cNvCxnSpPr>
            <a:cxnSpLocks/>
            <a:stCxn id="10" idx="2"/>
            <a:endCxn id="27" idx="0"/>
          </p:cNvCxnSpPr>
          <p:nvPr/>
        </p:nvCxnSpPr>
        <p:spPr>
          <a:xfrm>
            <a:off x="1217748" y="4123324"/>
            <a:ext cx="0" cy="330613"/>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408390FD-42A9-4211-80CB-C6920DAF1CEC}"/>
              </a:ext>
            </a:extLst>
          </p:cNvPr>
          <p:cNvSpPr/>
          <p:nvPr/>
        </p:nvSpPr>
        <p:spPr>
          <a:xfrm>
            <a:off x="4573219" y="4810633"/>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ZoneTexte 3">
            <a:extLst>
              <a:ext uri="{FF2B5EF4-FFF2-40B4-BE49-F238E27FC236}">
                <a16:creationId xmlns:a16="http://schemas.microsoft.com/office/drawing/2014/main" id="{F9038427-B98E-488B-B76C-1101F1E02D22}"/>
              </a:ext>
            </a:extLst>
          </p:cNvPr>
          <p:cNvSpPr txBox="1"/>
          <p:nvPr/>
        </p:nvSpPr>
        <p:spPr>
          <a:xfrm>
            <a:off x="4573218" y="5068134"/>
            <a:ext cx="831794" cy="369332"/>
          </a:xfrm>
          <a:prstGeom prst="rect">
            <a:avLst/>
          </a:prstGeom>
          <a:noFill/>
        </p:spPr>
        <p:txBody>
          <a:bodyPr wrap="square" rtlCol="0">
            <a:spAutoFit/>
          </a:bodyPr>
          <a:lstStyle/>
          <a:p>
            <a:r>
              <a:rPr lang="fr-FR" dirty="0"/>
              <a:t>Ro</a:t>
            </a:r>
          </a:p>
        </p:txBody>
      </p:sp>
      <p:cxnSp>
        <p:nvCxnSpPr>
          <p:cNvPr id="33" name="Connecteur droit 32">
            <a:extLst>
              <a:ext uri="{FF2B5EF4-FFF2-40B4-BE49-F238E27FC236}">
                <a16:creationId xmlns:a16="http://schemas.microsoft.com/office/drawing/2014/main" id="{FF539505-2BC2-4109-91FD-FA781A8A6DC6}"/>
              </a:ext>
            </a:extLst>
          </p:cNvPr>
          <p:cNvCxnSpPr>
            <a:cxnSpLocks/>
          </p:cNvCxnSpPr>
          <p:nvPr/>
        </p:nvCxnSpPr>
        <p:spPr>
          <a:xfrm>
            <a:off x="4752150" y="4433786"/>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947610E5-6273-4AFE-9F74-1278955881B2}"/>
              </a:ext>
            </a:extLst>
          </p:cNvPr>
          <p:cNvCxnSpPr>
            <a:cxnSpLocks/>
          </p:cNvCxnSpPr>
          <p:nvPr/>
        </p:nvCxnSpPr>
        <p:spPr>
          <a:xfrm flipH="1">
            <a:off x="2818846" y="4433786"/>
            <a:ext cx="1933304" cy="0"/>
          </a:xfrm>
          <a:prstGeom prst="line">
            <a:avLst/>
          </a:prstGeom>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9F2F3149-322D-4364-8EFD-61DE157F271C}"/>
              </a:ext>
            </a:extLst>
          </p:cNvPr>
          <p:cNvCxnSpPr>
            <a:cxnSpLocks/>
            <a:stCxn id="2" idx="2"/>
          </p:cNvCxnSpPr>
          <p:nvPr/>
        </p:nvCxnSpPr>
        <p:spPr>
          <a:xfrm>
            <a:off x="4771339" y="5704019"/>
            <a:ext cx="0" cy="234003"/>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6" name="Encre 15">
                <a:extLst>
                  <a:ext uri="{FF2B5EF4-FFF2-40B4-BE49-F238E27FC236}">
                    <a16:creationId xmlns:a16="http://schemas.microsoft.com/office/drawing/2014/main" id="{32755188-1546-4CAC-8168-BF864C6F03AF}"/>
                  </a:ext>
                </a:extLst>
              </p14:cNvPr>
              <p14:cNvContentPartPr/>
              <p14:nvPr/>
            </p14:nvContentPartPr>
            <p14:xfrm>
              <a:off x="444600" y="939960"/>
              <a:ext cx="11487240" cy="5550120"/>
            </p14:xfrm>
          </p:contentPart>
        </mc:Choice>
        <mc:Fallback xmlns="">
          <p:pic>
            <p:nvPicPr>
              <p:cNvPr id="16" name="Encre 15">
                <a:extLst>
                  <a:ext uri="{FF2B5EF4-FFF2-40B4-BE49-F238E27FC236}">
                    <a16:creationId xmlns:a16="http://schemas.microsoft.com/office/drawing/2014/main" id="{32755188-1546-4CAC-8168-BF864C6F03AF}"/>
                  </a:ext>
                </a:extLst>
              </p:cNvPr>
              <p:cNvPicPr/>
              <p:nvPr/>
            </p:nvPicPr>
            <p:blipFill>
              <a:blip r:embed="rId4"/>
              <a:stretch>
                <a:fillRect/>
              </a:stretch>
            </p:blipFill>
            <p:spPr>
              <a:xfrm>
                <a:off x="435240" y="930600"/>
                <a:ext cx="11505960" cy="5568840"/>
              </a:xfrm>
              <a:prstGeom prst="rect">
                <a:avLst/>
              </a:prstGeom>
            </p:spPr>
          </p:pic>
        </mc:Fallback>
      </mc:AlternateContent>
    </p:spTree>
    <p:extLst>
      <p:ext uri="{BB962C8B-B14F-4D97-AF65-F5344CB8AC3E}">
        <p14:creationId xmlns:p14="http://schemas.microsoft.com/office/powerpoint/2010/main" val="2655633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55</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Application numérique</a:t>
            </a:r>
          </a:p>
        </p:txBody>
      </p:sp>
      <p:pic>
        <p:nvPicPr>
          <p:cNvPr id="52" name="Image 51">
            <a:extLst>
              <a:ext uri="{FF2B5EF4-FFF2-40B4-BE49-F238E27FC236}">
                <a16:creationId xmlns:a16="http://schemas.microsoft.com/office/drawing/2014/main" id="{6CA9CA0C-5AE2-4F6F-AC1B-55C21F1CE0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308" y="1744689"/>
            <a:ext cx="5644012" cy="4466110"/>
          </a:xfrm>
          <a:prstGeom prst="rect">
            <a:avLst/>
          </a:prstGeom>
        </p:spPr>
      </p:pic>
      <p:pic>
        <p:nvPicPr>
          <p:cNvPr id="54" name="Image 53" descr="Une image contenant texte&#10;&#10;Description générée automatiquement">
            <a:extLst>
              <a:ext uri="{FF2B5EF4-FFF2-40B4-BE49-F238E27FC236}">
                <a16:creationId xmlns:a16="http://schemas.microsoft.com/office/drawing/2014/main" id="{34711283-784F-4765-9C4D-BA966BEB0A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820331"/>
            <a:ext cx="5851610" cy="3429000"/>
          </a:xfrm>
          <a:prstGeom prst="rect">
            <a:avLst/>
          </a:prstGeom>
        </p:spPr>
      </p:pic>
    </p:spTree>
    <p:extLst>
      <p:ext uri="{BB962C8B-B14F-4D97-AF65-F5344CB8AC3E}">
        <p14:creationId xmlns:p14="http://schemas.microsoft.com/office/powerpoint/2010/main" val="2491697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56</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Application numérique</a:t>
            </a:r>
          </a:p>
        </p:txBody>
      </p:sp>
      <mc:AlternateContent xmlns:mc="http://schemas.openxmlformats.org/markup-compatibility/2006" xmlns:p14="http://schemas.microsoft.com/office/powerpoint/2010/main">
        <mc:Choice Requires="p14">
          <p:contentPart p14:bwMode="auto" r:id="rId3">
            <p14:nvContentPartPr>
              <p14:cNvPr id="2" name="Encre 1">
                <a:extLst>
                  <a:ext uri="{FF2B5EF4-FFF2-40B4-BE49-F238E27FC236}">
                    <a16:creationId xmlns:a16="http://schemas.microsoft.com/office/drawing/2014/main" id="{2DC7EF11-74EE-4055-A884-1244A7E887DD}"/>
                  </a:ext>
                </a:extLst>
              </p14:cNvPr>
              <p14:cNvContentPartPr/>
              <p14:nvPr/>
            </p14:nvContentPartPr>
            <p14:xfrm>
              <a:off x="108000" y="1003320"/>
              <a:ext cx="11201760" cy="5467680"/>
            </p14:xfrm>
          </p:contentPart>
        </mc:Choice>
        <mc:Fallback xmlns="">
          <p:pic>
            <p:nvPicPr>
              <p:cNvPr id="2" name="Encre 1">
                <a:extLst>
                  <a:ext uri="{FF2B5EF4-FFF2-40B4-BE49-F238E27FC236}">
                    <a16:creationId xmlns:a16="http://schemas.microsoft.com/office/drawing/2014/main" id="{2DC7EF11-74EE-4055-A884-1244A7E887DD}"/>
                  </a:ext>
                </a:extLst>
              </p:cNvPr>
              <p:cNvPicPr/>
              <p:nvPr/>
            </p:nvPicPr>
            <p:blipFill>
              <a:blip r:embed="rId4"/>
              <a:stretch>
                <a:fillRect/>
              </a:stretch>
            </p:blipFill>
            <p:spPr>
              <a:xfrm>
                <a:off x="98640" y="993960"/>
                <a:ext cx="11220480" cy="5486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Encre 3">
                <a:extLst>
                  <a:ext uri="{FF2B5EF4-FFF2-40B4-BE49-F238E27FC236}">
                    <a16:creationId xmlns:a16="http://schemas.microsoft.com/office/drawing/2014/main" id="{6562D790-ADB6-4FC1-A5FF-C589EAC746E5}"/>
                  </a:ext>
                </a:extLst>
              </p14:cNvPr>
              <p14:cNvContentPartPr/>
              <p14:nvPr/>
            </p14:nvContentPartPr>
            <p14:xfrm>
              <a:off x="3289320" y="1009800"/>
              <a:ext cx="520920" cy="571680"/>
            </p14:xfrm>
          </p:contentPart>
        </mc:Choice>
        <mc:Fallback xmlns="">
          <p:pic>
            <p:nvPicPr>
              <p:cNvPr id="4" name="Encre 3">
                <a:extLst>
                  <a:ext uri="{FF2B5EF4-FFF2-40B4-BE49-F238E27FC236}">
                    <a16:creationId xmlns:a16="http://schemas.microsoft.com/office/drawing/2014/main" id="{6562D790-ADB6-4FC1-A5FF-C589EAC746E5}"/>
                  </a:ext>
                </a:extLst>
              </p:cNvPr>
              <p:cNvPicPr/>
              <p:nvPr/>
            </p:nvPicPr>
            <p:blipFill>
              <a:blip r:embed="rId6"/>
              <a:stretch>
                <a:fillRect/>
              </a:stretch>
            </p:blipFill>
            <p:spPr>
              <a:xfrm>
                <a:off x="3279960" y="1000440"/>
                <a:ext cx="539640" cy="590400"/>
              </a:xfrm>
              <a:prstGeom prst="rect">
                <a:avLst/>
              </a:prstGeom>
            </p:spPr>
          </p:pic>
        </mc:Fallback>
      </mc:AlternateContent>
    </p:spTree>
    <p:extLst>
      <p:ext uri="{BB962C8B-B14F-4D97-AF65-F5344CB8AC3E}">
        <p14:creationId xmlns:p14="http://schemas.microsoft.com/office/powerpoint/2010/main" val="3315540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57</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Application numérique</a:t>
            </a:r>
          </a:p>
        </p:txBody>
      </p:sp>
      <mc:AlternateContent xmlns:mc="http://schemas.openxmlformats.org/markup-compatibility/2006" xmlns:p14="http://schemas.microsoft.com/office/powerpoint/2010/main">
        <mc:Choice Requires="p14">
          <p:contentPart p14:bwMode="auto" r:id="rId3">
            <p14:nvContentPartPr>
              <p14:cNvPr id="2" name="Encre 1">
                <a:extLst>
                  <a:ext uri="{FF2B5EF4-FFF2-40B4-BE49-F238E27FC236}">
                    <a16:creationId xmlns:a16="http://schemas.microsoft.com/office/drawing/2014/main" id="{448C5F8E-1A5D-4F6C-9E66-3D436E557789}"/>
                  </a:ext>
                </a:extLst>
              </p14:cNvPr>
              <p14:cNvContentPartPr/>
              <p14:nvPr/>
            </p14:nvContentPartPr>
            <p14:xfrm>
              <a:off x="2819520" y="920880"/>
              <a:ext cx="8325000" cy="4381560"/>
            </p14:xfrm>
          </p:contentPart>
        </mc:Choice>
        <mc:Fallback xmlns="">
          <p:pic>
            <p:nvPicPr>
              <p:cNvPr id="2" name="Encre 1">
                <a:extLst>
                  <a:ext uri="{FF2B5EF4-FFF2-40B4-BE49-F238E27FC236}">
                    <a16:creationId xmlns:a16="http://schemas.microsoft.com/office/drawing/2014/main" id="{448C5F8E-1A5D-4F6C-9E66-3D436E557789}"/>
                  </a:ext>
                </a:extLst>
              </p:cNvPr>
              <p:cNvPicPr/>
              <p:nvPr/>
            </p:nvPicPr>
            <p:blipFill>
              <a:blip r:embed="rId4"/>
              <a:stretch>
                <a:fillRect/>
              </a:stretch>
            </p:blipFill>
            <p:spPr>
              <a:xfrm>
                <a:off x="2810160" y="911520"/>
                <a:ext cx="8343720" cy="4400280"/>
              </a:xfrm>
              <a:prstGeom prst="rect">
                <a:avLst/>
              </a:prstGeom>
            </p:spPr>
          </p:pic>
        </mc:Fallback>
      </mc:AlternateContent>
    </p:spTree>
    <p:extLst>
      <p:ext uri="{BB962C8B-B14F-4D97-AF65-F5344CB8AC3E}">
        <p14:creationId xmlns:p14="http://schemas.microsoft.com/office/powerpoint/2010/main" val="3141962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58</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Application numérique</a:t>
            </a:r>
          </a:p>
        </p:txBody>
      </p:sp>
      <mc:AlternateContent xmlns:mc="http://schemas.openxmlformats.org/markup-compatibility/2006" xmlns:p14="http://schemas.microsoft.com/office/powerpoint/2010/main">
        <mc:Choice Requires="p14">
          <p:contentPart p14:bwMode="auto" r:id="rId3">
            <p14:nvContentPartPr>
              <p14:cNvPr id="4" name="Encre 3">
                <a:extLst>
                  <a:ext uri="{FF2B5EF4-FFF2-40B4-BE49-F238E27FC236}">
                    <a16:creationId xmlns:a16="http://schemas.microsoft.com/office/drawing/2014/main" id="{671C2905-C2C6-4EF7-A1C5-2E344071ECFF}"/>
                  </a:ext>
                </a:extLst>
              </p14:cNvPr>
              <p14:cNvContentPartPr/>
              <p14:nvPr/>
            </p14:nvContentPartPr>
            <p14:xfrm>
              <a:off x="361800" y="1212840"/>
              <a:ext cx="8979480" cy="5366160"/>
            </p14:xfrm>
          </p:contentPart>
        </mc:Choice>
        <mc:Fallback xmlns="">
          <p:pic>
            <p:nvPicPr>
              <p:cNvPr id="4" name="Encre 3">
                <a:extLst>
                  <a:ext uri="{FF2B5EF4-FFF2-40B4-BE49-F238E27FC236}">
                    <a16:creationId xmlns:a16="http://schemas.microsoft.com/office/drawing/2014/main" id="{671C2905-C2C6-4EF7-A1C5-2E344071ECFF}"/>
                  </a:ext>
                </a:extLst>
              </p:cNvPr>
              <p:cNvPicPr/>
              <p:nvPr/>
            </p:nvPicPr>
            <p:blipFill>
              <a:blip r:embed="rId4"/>
              <a:stretch>
                <a:fillRect/>
              </a:stretch>
            </p:blipFill>
            <p:spPr>
              <a:xfrm>
                <a:off x="352440" y="1203480"/>
                <a:ext cx="8998200" cy="5384880"/>
              </a:xfrm>
              <a:prstGeom prst="rect">
                <a:avLst/>
              </a:prstGeom>
            </p:spPr>
          </p:pic>
        </mc:Fallback>
      </mc:AlternateContent>
      <p:pic>
        <p:nvPicPr>
          <p:cNvPr id="2" name="Image 1">
            <a:extLst>
              <a:ext uri="{FF2B5EF4-FFF2-40B4-BE49-F238E27FC236}">
                <a16:creationId xmlns:a16="http://schemas.microsoft.com/office/drawing/2014/main" id="{7A6EE0DB-C8D2-4D53-8643-5F7E0C0132F9}"/>
              </a:ext>
            </a:extLst>
          </p:cNvPr>
          <p:cNvPicPr>
            <a:picLocks noChangeAspect="1"/>
          </p:cNvPicPr>
          <p:nvPr/>
        </p:nvPicPr>
        <p:blipFill>
          <a:blip r:embed="rId5"/>
          <a:stretch>
            <a:fillRect/>
          </a:stretch>
        </p:blipFill>
        <p:spPr>
          <a:xfrm>
            <a:off x="194684" y="1178540"/>
            <a:ext cx="10924636" cy="5279409"/>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Encre 5">
                <a:extLst>
                  <a:ext uri="{FF2B5EF4-FFF2-40B4-BE49-F238E27FC236}">
                    <a16:creationId xmlns:a16="http://schemas.microsoft.com/office/drawing/2014/main" id="{FE3DE119-5129-47D4-AEC0-D73C056E89F3}"/>
                  </a:ext>
                </a:extLst>
              </p14:cNvPr>
              <p14:cNvContentPartPr/>
              <p14:nvPr/>
            </p14:nvContentPartPr>
            <p14:xfrm>
              <a:off x="952560" y="984240"/>
              <a:ext cx="457560" cy="489240"/>
            </p14:xfrm>
          </p:contentPart>
        </mc:Choice>
        <mc:Fallback xmlns="">
          <p:pic>
            <p:nvPicPr>
              <p:cNvPr id="6" name="Encre 5">
                <a:extLst>
                  <a:ext uri="{FF2B5EF4-FFF2-40B4-BE49-F238E27FC236}">
                    <a16:creationId xmlns:a16="http://schemas.microsoft.com/office/drawing/2014/main" id="{FE3DE119-5129-47D4-AEC0-D73C056E89F3}"/>
                  </a:ext>
                </a:extLst>
              </p:cNvPr>
              <p:cNvPicPr/>
              <p:nvPr/>
            </p:nvPicPr>
            <p:blipFill>
              <a:blip r:embed="rId7"/>
              <a:stretch>
                <a:fillRect/>
              </a:stretch>
            </p:blipFill>
            <p:spPr>
              <a:xfrm>
                <a:off x="943200" y="974880"/>
                <a:ext cx="476280" cy="507960"/>
              </a:xfrm>
              <a:prstGeom prst="rect">
                <a:avLst/>
              </a:prstGeom>
            </p:spPr>
          </p:pic>
        </mc:Fallback>
      </mc:AlternateContent>
    </p:spTree>
    <p:extLst>
      <p:ext uri="{BB962C8B-B14F-4D97-AF65-F5344CB8AC3E}">
        <p14:creationId xmlns:p14="http://schemas.microsoft.com/office/powerpoint/2010/main" val="37682198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59</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Application numérique</a:t>
            </a:r>
          </a:p>
        </p:txBody>
      </p:sp>
      <mc:AlternateContent xmlns:mc="http://schemas.openxmlformats.org/markup-compatibility/2006" xmlns:p14="http://schemas.microsoft.com/office/powerpoint/2010/main">
        <mc:Choice Requires="p14">
          <p:contentPart p14:bwMode="auto" r:id="rId3">
            <p14:nvContentPartPr>
              <p14:cNvPr id="4" name="Encre 3">
                <a:extLst>
                  <a:ext uri="{FF2B5EF4-FFF2-40B4-BE49-F238E27FC236}">
                    <a16:creationId xmlns:a16="http://schemas.microsoft.com/office/drawing/2014/main" id="{D9CF1810-C5F0-4CD0-A172-98FBB1D58BA6}"/>
                  </a:ext>
                </a:extLst>
              </p14:cNvPr>
              <p14:cNvContentPartPr/>
              <p14:nvPr/>
            </p14:nvContentPartPr>
            <p14:xfrm>
              <a:off x="324000" y="552600"/>
              <a:ext cx="11188800" cy="6102720"/>
            </p14:xfrm>
          </p:contentPart>
        </mc:Choice>
        <mc:Fallback xmlns="">
          <p:pic>
            <p:nvPicPr>
              <p:cNvPr id="4" name="Encre 3">
                <a:extLst>
                  <a:ext uri="{FF2B5EF4-FFF2-40B4-BE49-F238E27FC236}">
                    <a16:creationId xmlns:a16="http://schemas.microsoft.com/office/drawing/2014/main" id="{D9CF1810-C5F0-4CD0-A172-98FBB1D58BA6}"/>
                  </a:ext>
                </a:extLst>
              </p:cNvPr>
              <p:cNvPicPr/>
              <p:nvPr/>
            </p:nvPicPr>
            <p:blipFill>
              <a:blip r:embed="rId4"/>
              <a:stretch>
                <a:fillRect/>
              </a:stretch>
            </p:blipFill>
            <p:spPr>
              <a:xfrm>
                <a:off x="314640" y="543240"/>
                <a:ext cx="11207520" cy="6121440"/>
              </a:xfrm>
              <a:prstGeom prst="rect">
                <a:avLst/>
              </a:prstGeom>
            </p:spPr>
          </p:pic>
        </mc:Fallback>
      </mc:AlternateContent>
    </p:spTree>
    <p:extLst>
      <p:ext uri="{BB962C8B-B14F-4D97-AF65-F5344CB8AC3E}">
        <p14:creationId xmlns:p14="http://schemas.microsoft.com/office/powerpoint/2010/main" val="1857479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CADEB96-6331-45D4-91E0-5D03FF746DA9}"/>
              </a:ext>
            </a:extLst>
          </p:cNvPr>
          <p:cNvSpPr>
            <a:spLocks noGrp="1"/>
          </p:cNvSpPr>
          <p:nvPr>
            <p:ph type="title"/>
          </p:nvPr>
        </p:nvSpPr>
        <p:spPr/>
        <p:txBody>
          <a:bodyPr lIns="91440" tIns="45720" rIns="91440" bIns="45720" anchor="ctr" anchorCtr="0"/>
          <a:lstStyle/>
          <a:p>
            <a:r>
              <a:rPr lang="fr-FR" dirty="0">
                <a:latin typeface="Neo Sans W1G"/>
              </a:rPr>
              <a:t>Outils</a:t>
            </a:r>
            <a:endParaRPr lang="fr-FR" dirty="0"/>
          </a:p>
        </p:txBody>
      </p:sp>
      <p:sp>
        <p:nvSpPr>
          <p:cNvPr id="6" name="Espace réservé du numéro de diapositive 5">
            <a:extLst>
              <a:ext uri="{FF2B5EF4-FFF2-40B4-BE49-F238E27FC236}">
                <a16:creationId xmlns:a16="http://schemas.microsoft.com/office/drawing/2014/main" id="{8272D1A1-81F1-42AD-B554-AD9E252E1750}"/>
              </a:ext>
            </a:extLst>
          </p:cNvPr>
          <p:cNvSpPr>
            <a:spLocks noGrp="1"/>
          </p:cNvSpPr>
          <p:nvPr>
            <p:ph type="sldNum" sz="quarter" idx="18"/>
          </p:nvPr>
        </p:nvSpPr>
        <p:spPr/>
        <p:txBody>
          <a:bodyPr/>
          <a:lstStyle/>
          <a:p>
            <a:fld id="{BAF88466-554A-4CBD-BB64-CBACC1E3F3C6}" type="slidenum">
              <a:rPr lang="en-US" smtClean="0"/>
              <a:pPr/>
              <a:t>6</a:t>
            </a:fld>
            <a:endParaRPr lang="en-US" dirty="0"/>
          </a:p>
        </p:txBody>
      </p:sp>
      <p:sp>
        <p:nvSpPr>
          <p:cNvPr id="9" name="Espace réservé du texte 8">
            <a:extLst>
              <a:ext uri="{FF2B5EF4-FFF2-40B4-BE49-F238E27FC236}">
                <a16:creationId xmlns:a16="http://schemas.microsoft.com/office/drawing/2014/main" id="{1829623D-6AFA-45FF-9193-EFDA405672E9}"/>
              </a:ext>
            </a:extLst>
          </p:cNvPr>
          <p:cNvSpPr>
            <a:spLocks noGrp="1"/>
          </p:cNvSpPr>
          <p:nvPr>
            <p:ph type="body" sz="quarter" idx="12"/>
          </p:nvPr>
        </p:nvSpPr>
        <p:spPr>
          <a:xfrm>
            <a:off x="429148" y="1907628"/>
            <a:ext cx="8021169" cy="2980661"/>
          </a:xfrm>
        </p:spPr>
        <p:txBody>
          <a:bodyPr lIns="91440" tIns="45720" rIns="91440" bIns="45720" anchor="t">
            <a:normAutofit/>
          </a:bodyPr>
          <a:lstStyle/>
          <a:p>
            <a:pPr marL="0" indent="0">
              <a:buClr>
                <a:srgbClr val="6FCFFF"/>
              </a:buClr>
              <a:buNone/>
            </a:pPr>
            <a:endParaRPr lang="fr-FR" b="1" dirty="0"/>
          </a:p>
          <a:p>
            <a:pPr marL="971550" lvl="1" indent="-285750"/>
            <a:endParaRPr lang="fr-FR" dirty="0"/>
          </a:p>
        </p:txBody>
      </p:sp>
      <p:sp>
        <p:nvSpPr>
          <p:cNvPr id="11" name="Espace réservé du texte 2">
            <a:extLst>
              <a:ext uri="{FF2B5EF4-FFF2-40B4-BE49-F238E27FC236}">
                <a16:creationId xmlns:a16="http://schemas.microsoft.com/office/drawing/2014/main" id="{7ADE94CE-B60D-4C74-B7FF-ECAC43218319}"/>
              </a:ext>
            </a:extLst>
          </p:cNvPr>
          <p:cNvSpPr txBox="1">
            <a:spLocks/>
          </p:cNvSpPr>
          <p:nvPr/>
        </p:nvSpPr>
        <p:spPr>
          <a:xfrm>
            <a:off x="429148" y="2133600"/>
            <a:ext cx="9570258" cy="448009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dirty="0"/>
          </a:p>
        </p:txBody>
      </p:sp>
      <p:sp>
        <p:nvSpPr>
          <p:cNvPr id="7" name="Espace réservé du texte 4">
            <a:extLst>
              <a:ext uri="{FF2B5EF4-FFF2-40B4-BE49-F238E27FC236}">
                <a16:creationId xmlns:a16="http://schemas.microsoft.com/office/drawing/2014/main" id="{A4BC3770-DA93-4D14-9BAD-991BF88D5967}"/>
              </a:ext>
            </a:extLst>
          </p:cNvPr>
          <p:cNvSpPr>
            <a:spLocks noGrp="1"/>
          </p:cNvSpPr>
          <p:nvPr>
            <p:ph type="body" sz="quarter" idx="17"/>
          </p:nvPr>
        </p:nvSpPr>
        <p:spPr>
          <a:xfrm>
            <a:off x="429147" y="1341613"/>
            <a:ext cx="10523987" cy="366706"/>
          </a:xfrm>
        </p:spPr>
        <p:txBody>
          <a:bodyPr/>
          <a:lstStyle/>
          <a:p>
            <a:r>
              <a:rPr lang="en-US" dirty="0" err="1"/>
              <a:t>Solidworks</a:t>
            </a:r>
            <a:endParaRPr lang="en-US" dirty="0"/>
          </a:p>
        </p:txBody>
      </p:sp>
      <p:sp>
        <p:nvSpPr>
          <p:cNvPr id="8" name="ZoneTexte 7">
            <a:extLst>
              <a:ext uri="{FF2B5EF4-FFF2-40B4-BE49-F238E27FC236}">
                <a16:creationId xmlns:a16="http://schemas.microsoft.com/office/drawing/2014/main" id="{97CAF041-1489-4CBE-89CA-25F567A90081}"/>
              </a:ext>
            </a:extLst>
          </p:cNvPr>
          <p:cNvSpPr txBox="1"/>
          <p:nvPr/>
        </p:nvSpPr>
        <p:spPr>
          <a:xfrm>
            <a:off x="530942" y="2210633"/>
            <a:ext cx="8573728" cy="2677656"/>
          </a:xfrm>
          <a:prstGeom prst="rect">
            <a:avLst/>
          </a:prstGeom>
          <a:noFill/>
        </p:spPr>
        <p:txBody>
          <a:bodyPr wrap="square">
            <a:spAutoFit/>
          </a:bodyPr>
          <a:lstStyle/>
          <a:p>
            <a:pPr algn="l"/>
            <a:r>
              <a:rPr lang="fr-FR" sz="1400" b="0" i="0" dirty="0">
                <a:solidFill>
                  <a:srgbClr val="333333"/>
                </a:solidFill>
                <a:effectLst/>
                <a:latin typeface="roboto" panose="02000000000000000000" pitchFamily="2" charset="0"/>
              </a:rPr>
              <a:t>Licence </a:t>
            </a:r>
            <a:r>
              <a:rPr lang="fr-FR" sz="1400" b="0" i="0" dirty="0" err="1">
                <a:solidFill>
                  <a:srgbClr val="333333"/>
                </a:solidFill>
                <a:effectLst/>
                <a:latin typeface="roboto" panose="02000000000000000000" pitchFamily="2" charset="0"/>
              </a:rPr>
              <a:t>Solidworks</a:t>
            </a:r>
            <a:r>
              <a:rPr lang="fr-FR" sz="1400" b="0" i="0" dirty="0">
                <a:solidFill>
                  <a:srgbClr val="333333"/>
                </a:solidFill>
                <a:effectLst/>
                <a:latin typeface="roboto" panose="02000000000000000000" pitchFamily="2" charset="0"/>
              </a:rPr>
              <a:t> </a:t>
            </a:r>
            <a:r>
              <a:rPr lang="fr-FR" sz="1400" b="0" i="0" dirty="0" err="1">
                <a:solidFill>
                  <a:srgbClr val="333333"/>
                </a:solidFill>
                <a:effectLst/>
                <a:latin typeface="roboto" panose="02000000000000000000" pitchFamily="2" charset="0"/>
              </a:rPr>
              <a:t>Student</a:t>
            </a:r>
            <a:r>
              <a:rPr lang="fr-FR" sz="1400" b="0" i="0" dirty="0">
                <a:solidFill>
                  <a:srgbClr val="333333"/>
                </a:solidFill>
                <a:effectLst/>
                <a:latin typeface="roboto" panose="02000000000000000000" pitchFamily="2" charset="0"/>
              </a:rPr>
              <a:t> Standard : </a:t>
            </a:r>
            <a:r>
              <a:rPr lang="fr-FR" sz="1400" b="1" i="0" u="sng" dirty="0">
                <a:solidFill>
                  <a:srgbClr val="333333"/>
                </a:solidFill>
                <a:effectLst/>
                <a:latin typeface="roboto" panose="02000000000000000000" pitchFamily="2" charset="0"/>
              </a:rPr>
              <a:t>SDK 2021-2022</a:t>
            </a:r>
            <a:endParaRPr lang="fr-FR" sz="1400" b="0" i="0" dirty="0">
              <a:solidFill>
                <a:srgbClr val="333333"/>
              </a:solidFill>
              <a:effectLst/>
              <a:latin typeface="roboto" panose="02000000000000000000" pitchFamily="2" charset="0"/>
            </a:endParaRPr>
          </a:p>
          <a:p>
            <a:pPr algn="l"/>
            <a:r>
              <a:rPr lang="fr-FR" sz="1400" b="0" i="0" dirty="0">
                <a:solidFill>
                  <a:srgbClr val="333333"/>
                </a:solidFill>
                <a:effectLst/>
                <a:latin typeface="roboto" panose="02000000000000000000" pitchFamily="2" charset="0"/>
              </a:rPr>
              <a:t>Désinstaller tous les SOLIDWORKS avant d’installer une nouvelle version.</a:t>
            </a:r>
          </a:p>
          <a:p>
            <a:pPr algn="l"/>
            <a:r>
              <a:rPr lang="fr-FR" sz="1400" b="0" i="0" dirty="0">
                <a:solidFill>
                  <a:srgbClr val="333333"/>
                </a:solidFill>
                <a:effectLst/>
                <a:latin typeface="roboto" panose="02000000000000000000" pitchFamily="2" charset="0"/>
              </a:rPr>
              <a:t>Pour accéder à la page de téléchargement :</a:t>
            </a:r>
          </a:p>
          <a:p>
            <a:pPr algn="l"/>
            <a:r>
              <a:rPr lang="fr-FR" sz="1400" b="0" i="0" dirty="0">
                <a:solidFill>
                  <a:srgbClr val="333333"/>
                </a:solidFill>
                <a:effectLst/>
                <a:latin typeface="roboto" panose="02000000000000000000" pitchFamily="2" charset="0"/>
              </a:rPr>
              <a:t>1 – </a:t>
            </a:r>
            <a:r>
              <a:rPr lang="fr-FR" sz="1400" b="0" i="0" u="sng" dirty="0">
                <a:solidFill>
                  <a:srgbClr val="196FB6"/>
                </a:solidFill>
                <a:effectLst/>
                <a:latin typeface="roboto" panose="02000000000000000000" pitchFamily="2" charset="0"/>
                <a:hlinkClick r:id="rId2"/>
              </a:rPr>
              <a:t>www.solidworks.com/SDK</a:t>
            </a:r>
            <a:endParaRPr lang="fr-FR" sz="1400" b="0" i="0" dirty="0">
              <a:solidFill>
                <a:srgbClr val="333333"/>
              </a:solidFill>
              <a:effectLst/>
              <a:latin typeface="roboto" panose="02000000000000000000" pitchFamily="2" charset="0"/>
            </a:endParaRPr>
          </a:p>
          <a:p>
            <a:pPr algn="l"/>
            <a:r>
              <a:rPr lang="fr-FR" sz="1400" b="0" i="0" dirty="0">
                <a:solidFill>
                  <a:srgbClr val="333333"/>
                </a:solidFill>
                <a:effectLst/>
                <a:latin typeface="roboto" panose="02000000000000000000" pitchFamily="2" charset="0"/>
              </a:rPr>
              <a:t>2 – Cliquez sur OUI (question “J’ai déjà un numéro de série”)</a:t>
            </a:r>
          </a:p>
          <a:p>
            <a:pPr algn="l"/>
            <a:r>
              <a:rPr lang="fr-FR" sz="1400" b="0" i="0" dirty="0">
                <a:solidFill>
                  <a:srgbClr val="333333"/>
                </a:solidFill>
                <a:effectLst/>
                <a:latin typeface="roboto" panose="02000000000000000000" pitchFamily="2" charset="0"/>
              </a:rPr>
              <a:t>4 – Choisissez la version 2021-2022</a:t>
            </a:r>
          </a:p>
          <a:p>
            <a:pPr algn="l"/>
            <a:r>
              <a:rPr lang="fr-FR" sz="1400" b="1" i="0" dirty="0">
                <a:solidFill>
                  <a:srgbClr val="333333"/>
                </a:solidFill>
                <a:effectLst/>
                <a:latin typeface="roboto" panose="02000000000000000000" pitchFamily="2" charset="0"/>
              </a:rPr>
              <a:t>5 – Numéro de série </a:t>
            </a:r>
            <a:r>
              <a:rPr lang="fr-FR" sz="1400" b="1" i="0" dirty="0" err="1">
                <a:solidFill>
                  <a:srgbClr val="333333"/>
                </a:solidFill>
                <a:effectLst/>
                <a:latin typeface="roboto" panose="02000000000000000000" pitchFamily="2" charset="0"/>
              </a:rPr>
              <a:t>Solidworks</a:t>
            </a:r>
            <a:r>
              <a:rPr lang="fr-FR" sz="1400" b="1" i="0" dirty="0">
                <a:solidFill>
                  <a:srgbClr val="333333"/>
                </a:solidFill>
                <a:effectLst/>
                <a:latin typeface="roboto" panose="02000000000000000000" pitchFamily="2" charset="0"/>
              </a:rPr>
              <a:t> SDK 2021 : 9020004351272302FFTXDTF5</a:t>
            </a:r>
            <a:endParaRPr lang="fr-FR" sz="1400" b="0" i="0" dirty="0">
              <a:solidFill>
                <a:srgbClr val="333333"/>
              </a:solidFill>
              <a:effectLst/>
              <a:latin typeface="roboto" panose="02000000000000000000" pitchFamily="2" charset="0"/>
            </a:endParaRPr>
          </a:p>
          <a:p>
            <a:pPr algn="l"/>
            <a:r>
              <a:rPr lang="fr-FR" sz="1400" b="0" i="0" dirty="0">
                <a:solidFill>
                  <a:srgbClr val="333333"/>
                </a:solidFill>
                <a:effectLst/>
                <a:latin typeface="roboto" panose="02000000000000000000" pitchFamily="2" charset="0"/>
              </a:rPr>
              <a:t>6- Télécharger le fichier exécutable.</a:t>
            </a:r>
          </a:p>
          <a:p>
            <a:pPr algn="l"/>
            <a:r>
              <a:rPr lang="fr-FR" sz="1400" b="0" i="0" dirty="0">
                <a:solidFill>
                  <a:srgbClr val="333333"/>
                </a:solidFill>
                <a:effectLst/>
                <a:latin typeface="roboto" panose="02000000000000000000" pitchFamily="2" charset="0"/>
              </a:rPr>
              <a:t>7- Exécuter le fichier, le « SLDIM » se lance et faites un téléchargement complet tous les fichiers</a:t>
            </a:r>
          </a:p>
          <a:p>
            <a:pPr algn="l"/>
            <a:r>
              <a:rPr lang="fr-FR" sz="1400" b="0" i="0" dirty="0">
                <a:solidFill>
                  <a:srgbClr val="333333"/>
                </a:solidFill>
                <a:effectLst/>
                <a:latin typeface="roboto" panose="02000000000000000000" pitchFamily="2" charset="0"/>
              </a:rPr>
              <a:t>8- Lancer l’installation une fois que vous avez tous les fichiers sur votre poste à partir de setup.exe</a:t>
            </a:r>
          </a:p>
          <a:p>
            <a:pPr algn="l"/>
            <a:r>
              <a:rPr lang="fr-FR" sz="1400" b="0" i="0" dirty="0">
                <a:solidFill>
                  <a:srgbClr val="333333"/>
                </a:solidFill>
                <a:effectLst/>
                <a:latin typeface="roboto" panose="02000000000000000000" pitchFamily="2" charset="0"/>
              </a:rPr>
              <a:t>Si vous n’activez pas la licence, vous n’aurez qu’une licence de 30 jours.  Cette licence expirera 365 jours après la date d’activation ou le 31 juillet 2022, selon la première éventualité.</a:t>
            </a:r>
          </a:p>
        </p:txBody>
      </p:sp>
      <p:sp>
        <p:nvSpPr>
          <p:cNvPr id="10" name="ZoneTexte 9">
            <a:extLst>
              <a:ext uri="{FF2B5EF4-FFF2-40B4-BE49-F238E27FC236}">
                <a16:creationId xmlns:a16="http://schemas.microsoft.com/office/drawing/2014/main" id="{5EEE3163-F487-415E-A46A-21CC1901C721}"/>
              </a:ext>
            </a:extLst>
          </p:cNvPr>
          <p:cNvSpPr txBox="1"/>
          <p:nvPr/>
        </p:nvSpPr>
        <p:spPr>
          <a:xfrm>
            <a:off x="530942" y="4991163"/>
            <a:ext cx="9570258" cy="307777"/>
          </a:xfrm>
          <a:prstGeom prst="rect">
            <a:avLst/>
          </a:prstGeom>
          <a:noFill/>
        </p:spPr>
        <p:txBody>
          <a:bodyPr wrap="square">
            <a:spAutoFit/>
          </a:bodyPr>
          <a:lstStyle/>
          <a:p>
            <a:r>
              <a:rPr lang="en-US" sz="1400" dirty="0">
                <a:hlinkClick r:id="rId3"/>
              </a:rPr>
              <a:t>https://www.visiativ-education-recherche.fr/licences/monde-de-leducation/licence-etudiante-gratuite-sdk/</a:t>
            </a:r>
            <a:endParaRPr lang="en-US" sz="1400" dirty="0"/>
          </a:p>
        </p:txBody>
      </p:sp>
    </p:spTree>
    <p:extLst>
      <p:ext uri="{BB962C8B-B14F-4D97-AF65-F5344CB8AC3E}">
        <p14:creationId xmlns:p14="http://schemas.microsoft.com/office/powerpoint/2010/main" val="145810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60</a:t>
            </a:fld>
            <a:endParaRPr lang="en-US"/>
          </a:p>
        </p:txBody>
      </p:sp>
      <p:sp>
        <p:nvSpPr>
          <p:cNvPr id="8" name="Espace réservé du texte 2"/>
          <p:cNvSpPr txBox="1">
            <a:spLocks/>
          </p:cNvSpPr>
          <p:nvPr/>
        </p:nvSpPr>
        <p:spPr>
          <a:xfrm>
            <a:off x="459757" y="2009669"/>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Pont de Wheatstone</a:t>
            </a:r>
          </a:p>
        </p:txBody>
      </p:sp>
      <p:sp>
        <p:nvSpPr>
          <p:cNvPr id="27" name="Ellipse 26">
            <a:extLst>
              <a:ext uri="{FF2B5EF4-FFF2-40B4-BE49-F238E27FC236}">
                <a16:creationId xmlns:a16="http://schemas.microsoft.com/office/drawing/2014/main" id="{6346EB86-9820-499D-9E2C-7C351F56402B}"/>
              </a:ext>
            </a:extLst>
          </p:cNvPr>
          <p:cNvSpPr/>
          <p:nvPr/>
        </p:nvSpPr>
        <p:spPr>
          <a:xfrm>
            <a:off x="728616" y="4453937"/>
            <a:ext cx="978263" cy="909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a:t>
            </a:r>
          </a:p>
        </p:txBody>
      </p:sp>
      <p:cxnSp>
        <p:nvCxnSpPr>
          <p:cNvPr id="31" name="Connecteur droit 30">
            <a:extLst>
              <a:ext uri="{FF2B5EF4-FFF2-40B4-BE49-F238E27FC236}">
                <a16:creationId xmlns:a16="http://schemas.microsoft.com/office/drawing/2014/main" id="{53BFEB4F-CA22-4726-8797-909B4D37F663}"/>
              </a:ext>
            </a:extLst>
          </p:cNvPr>
          <p:cNvCxnSpPr>
            <a:stCxn id="27" idx="0"/>
            <a:endCxn id="27" idx="0"/>
          </p:cNvCxnSpPr>
          <p:nvPr/>
        </p:nvCxnSpPr>
        <p:spPr>
          <a:xfrm>
            <a:off x="1217748" y="4453937"/>
            <a:ext cx="0" cy="0"/>
          </a:xfrm>
          <a:prstGeom prst="line">
            <a:avLst/>
          </a:prstGeom>
        </p:spPr>
        <p:style>
          <a:lnRef idx="1">
            <a:schemeClr val="dk1"/>
          </a:lnRef>
          <a:fillRef idx="0">
            <a:schemeClr val="dk1"/>
          </a:fillRef>
          <a:effectRef idx="0">
            <a:schemeClr val="dk1"/>
          </a:effectRef>
          <a:fontRef idx="minor">
            <a:schemeClr val="tx1"/>
          </a:fontRef>
        </p:style>
      </p:cxnSp>
      <p:cxnSp>
        <p:nvCxnSpPr>
          <p:cNvPr id="32" name="Connecteur droit 31">
            <a:extLst>
              <a:ext uri="{FF2B5EF4-FFF2-40B4-BE49-F238E27FC236}">
                <a16:creationId xmlns:a16="http://schemas.microsoft.com/office/drawing/2014/main" id="{87BAE5CB-0C99-42EB-BECA-93849DC826B1}"/>
              </a:ext>
            </a:extLst>
          </p:cNvPr>
          <p:cNvCxnSpPr>
            <a:cxnSpLocks/>
            <a:stCxn id="27" idx="0"/>
          </p:cNvCxnSpPr>
          <p:nvPr/>
        </p:nvCxnSpPr>
        <p:spPr>
          <a:xfrm flipV="1">
            <a:off x="1217748" y="2749967"/>
            <a:ext cx="0" cy="1703970"/>
          </a:xfrm>
          <a:prstGeom prst="line">
            <a:avLst/>
          </a:prstGeom>
        </p:spPr>
        <p:style>
          <a:lnRef idx="1">
            <a:schemeClr val="dk1"/>
          </a:lnRef>
          <a:fillRef idx="0">
            <a:schemeClr val="dk1"/>
          </a:fillRef>
          <a:effectRef idx="0">
            <a:schemeClr val="dk1"/>
          </a:effectRef>
          <a:fontRef idx="minor">
            <a:schemeClr val="tx1"/>
          </a:fontRef>
        </p:style>
      </p:cxnSp>
      <p:cxnSp>
        <p:nvCxnSpPr>
          <p:cNvPr id="35" name="Connecteur droit 34">
            <a:extLst>
              <a:ext uri="{FF2B5EF4-FFF2-40B4-BE49-F238E27FC236}">
                <a16:creationId xmlns:a16="http://schemas.microsoft.com/office/drawing/2014/main" id="{B2DD7EAE-D96F-40E5-9505-45AFDA6B44E8}"/>
              </a:ext>
            </a:extLst>
          </p:cNvPr>
          <p:cNvCxnSpPr>
            <a:cxnSpLocks/>
          </p:cNvCxnSpPr>
          <p:nvPr/>
        </p:nvCxnSpPr>
        <p:spPr>
          <a:xfrm flipV="1">
            <a:off x="1200331" y="5437467"/>
            <a:ext cx="8709" cy="488140"/>
          </a:xfrm>
          <a:prstGeom prst="line">
            <a:avLst/>
          </a:prstGeom>
        </p:spPr>
        <p:style>
          <a:lnRef idx="1">
            <a:schemeClr val="dk1"/>
          </a:lnRef>
          <a:fillRef idx="0">
            <a:schemeClr val="dk1"/>
          </a:fillRef>
          <a:effectRef idx="0">
            <a:schemeClr val="dk1"/>
          </a:effectRef>
          <a:fontRef idx="minor">
            <a:schemeClr val="tx1"/>
          </a:fontRef>
        </p:style>
      </p:cxnSp>
      <p:cxnSp>
        <p:nvCxnSpPr>
          <p:cNvPr id="36" name="Connecteur droit 35">
            <a:extLst>
              <a:ext uri="{FF2B5EF4-FFF2-40B4-BE49-F238E27FC236}">
                <a16:creationId xmlns:a16="http://schemas.microsoft.com/office/drawing/2014/main" id="{3EFCE584-F9C1-4CAC-B428-EEBD68638566}"/>
              </a:ext>
            </a:extLst>
          </p:cNvPr>
          <p:cNvCxnSpPr>
            <a:cxnSpLocks/>
          </p:cNvCxnSpPr>
          <p:nvPr/>
        </p:nvCxnSpPr>
        <p:spPr>
          <a:xfrm flipH="1">
            <a:off x="1209041" y="5925607"/>
            <a:ext cx="1825372" cy="6207"/>
          </a:xfrm>
          <a:prstGeom prst="line">
            <a:avLst/>
          </a:prstGeom>
        </p:spPr>
        <p:style>
          <a:lnRef idx="1">
            <a:schemeClr val="dk1"/>
          </a:lnRef>
          <a:fillRef idx="0">
            <a:schemeClr val="dk1"/>
          </a:fillRef>
          <a:effectRef idx="0">
            <a:schemeClr val="dk1"/>
          </a:effectRef>
          <a:fontRef idx="minor">
            <a:schemeClr val="tx1"/>
          </a:fontRef>
        </p:style>
      </p:cxnSp>
      <p:cxnSp>
        <p:nvCxnSpPr>
          <p:cNvPr id="54" name="Connecteur droit 53">
            <a:extLst>
              <a:ext uri="{FF2B5EF4-FFF2-40B4-BE49-F238E27FC236}">
                <a16:creationId xmlns:a16="http://schemas.microsoft.com/office/drawing/2014/main" id="{11938F64-DACE-4311-9A87-EB53D1F12126}"/>
              </a:ext>
            </a:extLst>
          </p:cNvPr>
          <p:cNvCxnSpPr>
            <a:cxnSpLocks/>
          </p:cNvCxnSpPr>
          <p:nvPr/>
        </p:nvCxnSpPr>
        <p:spPr>
          <a:xfrm flipH="1">
            <a:off x="1209040" y="2743759"/>
            <a:ext cx="1767106" cy="0"/>
          </a:xfrm>
          <a:prstGeom prst="line">
            <a:avLst/>
          </a:prstGeom>
        </p:spPr>
        <p:style>
          <a:lnRef idx="1">
            <a:schemeClr val="dk1"/>
          </a:lnRef>
          <a:fillRef idx="0">
            <a:schemeClr val="dk1"/>
          </a:fillRef>
          <a:effectRef idx="0">
            <a:schemeClr val="dk1"/>
          </a:effectRef>
          <a:fontRef idx="minor">
            <a:schemeClr val="tx1"/>
          </a:fontRef>
        </p:style>
      </p:cxnSp>
      <p:grpSp>
        <p:nvGrpSpPr>
          <p:cNvPr id="12" name="Groupe 11">
            <a:extLst>
              <a:ext uri="{FF2B5EF4-FFF2-40B4-BE49-F238E27FC236}">
                <a16:creationId xmlns:a16="http://schemas.microsoft.com/office/drawing/2014/main" id="{03BF9661-3439-4BB5-A6A6-EF2B531FC7F8}"/>
              </a:ext>
            </a:extLst>
          </p:cNvPr>
          <p:cNvGrpSpPr/>
          <p:nvPr/>
        </p:nvGrpSpPr>
        <p:grpSpPr>
          <a:xfrm rot="18900000">
            <a:off x="3304894" y="2918077"/>
            <a:ext cx="586899" cy="1481923"/>
            <a:chOff x="8854439" y="2563664"/>
            <a:chExt cx="586899" cy="1481923"/>
          </a:xfrm>
        </p:grpSpPr>
        <p:sp>
          <p:nvSpPr>
            <p:cNvPr id="43" name="Rectangle 42">
              <a:extLst>
                <a:ext uri="{FF2B5EF4-FFF2-40B4-BE49-F238E27FC236}">
                  <a16:creationId xmlns:a16="http://schemas.microsoft.com/office/drawing/2014/main" id="{DCEA0546-4832-4802-A165-BB57D941EBD7}"/>
                </a:ext>
              </a:extLst>
            </p:cNvPr>
            <p:cNvSpPr/>
            <p:nvPr/>
          </p:nvSpPr>
          <p:spPr>
            <a:xfrm>
              <a:off x="8854440" y="2930613"/>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4" name="ZoneTexte 43">
              <a:extLst>
                <a:ext uri="{FF2B5EF4-FFF2-40B4-BE49-F238E27FC236}">
                  <a16:creationId xmlns:a16="http://schemas.microsoft.com/office/drawing/2014/main" id="{26A5A834-E59E-4545-9EA4-3079BCE578C2}"/>
                </a:ext>
              </a:extLst>
            </p:cNvPr>
            <p:cNvSpPr txBox="1"/>
            <p:nvPr/>
          </p:nvSpPr>
          <p:spPr>
            <a:xfrm>
              <a:off x="8854439" y="3188114"/>
              <a:ext cx="586899" cy="369332"/>
            </a:xfrm>
            <a:prstGeom prst="rect">
              <a:avLst/>
            </a:prstGeom>
            <a:noFill/>
          </p:spPr>
          <p:txBody>
            <a:bodyPr wrap="square" rtlCol="0">
              <a:spAutoFit/>
            </a:bodyPr>
            <a:lstStyle/>
            <a:p>
              <a:r>
                <a:rPr lang="fr-FR" dirty="0"/>
                <a:t>R2</a:t>
              </a:r>
            </a:p>
          </p:txBody>
        </p:sp>
        <p:cxnSp>
          <p:nvCxnSpPr>
            <p:cNvPr id="45" name="Connecteur droit 44">
              <a:extLst>
                <a:ext uri="{FF2B5EF4-FFF2-40B4-BE49-F238E27FC236}">
                  <a16:creationId xmlns:a16="http://schemas.microsoft.com/office/drawing/2014/main" id="{7089CBBE-833A-4303-AF27-A14202796ECF}"/>
                </a:ext>
              </a:extLst>
            </p:cNvPr>
            <p:cNvCxnSpPr>
              <a:cxnSpLocks/>
              <a:endCxn id="43" idx="0"/>
            </p:cNvCxnSpPr>
            <p:nvPr/>
          </p:nvCxnSpPr>
          <p:spPr>
            <a:xfrm>
              <a:off x="9052560" y="2563664"/>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46" name="Connecteur droit 45">
              <a:extLst>
                <a:ext uri="{FF2B5EF4-FFF2-40B4-BE49-F238E27FC236}">
                  <a16:creationId xmlns:a16="http://schemas.microsoft.com/office/drawing/2014/main" id="{710D4872-4070-42A3-A974-EF17E0EF2538}"/>
                </a:ext>
              </a:extLst>
            </p:cNvPr>
            <p:cNvCxnSpPr>
              <a:cxnSpLocks/>
              <a:endCxn id="43" idx="2"/>
            </p:cNvCxnSpPr>
            <p:nvPr/>
          </p:nvCxnSpPr>
          <p:spPr>
            <a:xfrm flipV="1">
              <a:off x="9052560" y="3823999"/>
              <a:ext cx="0" cy="221588"/>
            </a:xfrm>
            <a:prstGeom prst="line">
              <a:avLst/>
            </a:prstGeom>
          </p:spPr>
          <p:style>
            <a:lnRef idx="1">
              <a:schemeClr val="dk1"/>
            </a:lnRef>
            <a:fillRef idx="0">
              <a:schemeClr val="dk1"/>
            </a:fillRef>
            <a:effectRef idx="0">
              <a:schemeClr val="dk1"/>
            </a:effectRef>
            <a:fontRef idx="minor">
              <a:schemeClr val="tx1"/>
            </a:fontRef>
          </p:style>
        </p:cxnSp>
      </p:grpSp>
      <p:grpSp>
        <p:nvGrpSpPr>
          <p:cNvPr id="69" name="Groupe 68">
            <a:extLst>
              <a:ext uri="{FF2B5EF4-FFF2-40B4-BE49-F238E27FC236}">
                <a16:creationId xmlns:a16="http://schemas.microsoft.com/office/drawing/2014/main" id="{8B583348-2AEC-429D-999A-F8FCD330C2EC}"/>
              </a:ext>
            </a:extLst>
          </p:cNvPr>
          <p:cNvGrpSpPr/>
          <p:nvPr/>
        </p:nvGrpSpPr>
        <p:grpSpPr>
          <a:xfrm rot="2700000">
            <a:off x="2242636" y="3044730"/>
            <a:ext cx="586899" cy="1481923"/>
            <a:chOff x="8854439" y="2563664"/>
            <a:chExt cx="586899" cy="1481923"/>
          </a:xfrm>
        </p:grpSpPr>
        <p:sp>
          <p:nvSpPr>
            <p:cNvPr id="70" name="Rectangle 69">
              <a:extLst>
                <a:ext uri="{FF2B5EF4-FFF2-40B4-BE49-F238E27FC236}">
                  <a16:creationId xmlns:a16="http://schemas.microsoft.com/office/drawing/2014/main" id="{FCEB51F7-DA3D-49CB-AEE3-A02D56347290}"/>
                </a:ext>
              </a:extLst>
            </p:cNvPr>
            <p:cNvSpPr/>
            <p:nvPr/>
          </p:nvSpPr>
          <p:spPr>
            <a:xfrm>
              <a:off x="8854440" y="2930613"/>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1" name="ZoneTexte 70">
              <a:extLst>
                <a:ext uri="{FF2B5EF4-FFF2-40B4-BE49-F238E27FC236}">
                  <a16:creationId xmlns:a16="http://schemas.microsoft.com/office/drawing/2014/main" id="{3C623F74-DBBD-462B-BC74-94466FBED086}"/>
                </a:ext>
              </a:extLst>
            </p:cNvPr>
            <p:cNvSpPr txBox="1"/>
            <p:nvPr/>
          </p:nvSpPr>
          <p:spPr>
            <a:xfrm>
              <a:off x="8854439" y="3188114"/>
              <a:ext cx="586899" cy="369332"/>
            </a:xfrm>
            <a:prstGeom prst="rect">
              <a:avLst/>
            </a:prstGeom>
            <a:noFill/>
          </p:spPr>
          <p:txBody>
            <a:bodyPr wrap="square" rtlCol="0">
              <a:spAutoFit/>
            </a:bodyPr>
            <a:lstStyle/>
            <a:p>
              <a:r>
                <a:rPr lang="fr-FR" dirty="0"/>
                <a:t>R1</a:t>
              </a:r>
            </a:p>
          </p:txBody>
        </p:sp>
        <p:cxnSp>
          <p:nvCxnSpPr>
            <p:cNvPr id="72" name="Connecteur droit 71">
              <a:extLst>
                <a:ext uri="{FF2B5EF4-FFF2-40B4-BE49-F238E27FC236}">
                  <a16:creationId xmlns:a16="http://schemas.microsoft.com/office/drawing/2014/main" id="{1C7F0FF5-878F-47B6-9F37-6BC9D501DD90}"/>
                </a:ext>
              </a:extLst>
            </p:cNvPr>
            <p:cNvCxnSpPr>
              <a:cxnSpLocks/>
              <a:endCxn id="70" idx="0"/>
            </p:cNvCxnSpPr>
            <p:nvPr/>
          </p:nvCxnSpPr>
          <p:spPr>
            <a:xfrm>
              <a:off x="9052560" y="2563664"/>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73" name="Connecteur droit 72">
              <a:extLst>
                <a:ext uri="{FF2B5EF4-FFF2-40B4-BE49-F238E27FC236}">
                  <a16:creationId xmlns:a16="http://schemas.microsoft.com/office/drawing/2014/main" id="{C2D6208B-EAE4-40A7-A64B-C868550AE47E}"/>
                </a:ext>
              </a:extLst>
            </p:cNvPr>
            <p:cNvCxnSpPr>
              <a:cxnSpLocks/>
              <a:endCxn id="70" idx="2"/>
            </p:cNvCxnSpPr>
            <p:nvPr/>
          </p:nvCxnSpPr>
          <p:spPr>
            <a:xfrm flipV="1">
              <a:off x="9052560" y="3823999"/>
              <a:ext cx="0" cy="221588"/>
            </a:xfrm>
            <a:prstGeom prst="line">
              <a:avLst/>
            </a:prstGeom>
          </p:spPr>
          <p:style>
            <a:lnRef idx="1">
              <a:schemeClr val="dk1"/>
            </a:lnRef>
            <a:fillRef idx="0">
              <a:schemeClr val="dk1"/>
            </a:fillRef>
            <a:effectRef idx="0">
              <a:schemeClr val="dk1"/>
            </a:effectRef>
            <a:fontRef idx="minor">
              <a:schemeClr val="tx1"/>
            </a:fontRef>
          </p:style>
        </p:cxnSp>
      </p:grpSp>
      <p:grpSp>
        <p:nvGrpSpPr>
          <p:cNvPr id="74" name="Groupe 73">
            <a:extLst>
              <a:ext uri="{FF2B5EF4-FFF2-40B4-BE49-F238E27FC236}">
                <a16:creationId xmlns:a16="http://schemas.microsoft.com/office/drawing/2014/main" id="{92D4024C-D3DB-4D04-8C66-80605804199C}"/>
              </a:ext>
            </a:extLst>
          </p:cNvPr>
          <p:cNvGrpSpPr/>
          <p:nvPr/>
        </p:nvGrpSpPr>
        <p:grpSpPr>
          <a:xfrm rot="2700000">
            <a:off x="3319700" y="4087053"/>
            <a:ext cx="586899" cy="1481923"/>
            <a:chOff x="8854439" y="2563664"/>
            <a:chExt cx="586899" cy="1481923"/>
          </a:xfrm>
        </p:grpSpPr>
        <p:sp>
          <p:nvSpPr>
            <p:cNvPr id="75" name="Rectangle 74">
              <a:extLst>
                <a:ext uri="{FF2B5EF4-FFF2-40B4-BE49-F238E27FC236}">
                  <a16:creationId xmlns:a16="http://schemas.microsoft.com/office/drawing/2014/main" id="{55EEFAE3-C434-4359-A6FC-40D3C7CB3055}"/>
                </a:ext>
              </a:extLst>
            </p:cNvPr>
            <p:cNvSpPr/>
            <p:nvPr/>
          </p:nvSpPr>
          <p:spPr>
            <a:xfrm>
              <a:off x="8854440" y="2930613"/>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6" name="ZoneTexte 75">
              <a:extLst>
                <a:ext uri="{FF2B5EF4-FFF2-40B4-BE49-F238E27FC236}">
                  <a16:creationId xmlns:a16="http://schemas.microsoft.com/office/drawing/2014/main" id="{56DB61D6-039D-4214-BA3D-3539C55CE646}"/>
                </a:ext>
              </a:extLst>
            </p:cNvPr>
            <p:cNvSpPr txBox="1"/>
            <p:nvPr/>
          </p:nvSpPr>
          <p:spPr>
            <a:xfrm>
              <a:off x="8854439" y="3188114"/>
              <a:ext cx="586899" cy="369332"/>
            </a:xfrm>
            <a:prstGeom prst="rect">
              <a:avLst/>
            </a:prstGeom>
            <a:noFill/>
          </p:spPr>
          <p:txBody>
            <a:bodyPr wrap="square" rtlCol="0">
              <a:spAutoFit/>
            </a:bodyPr>
            <a:lstStyle/>
            <a:p>
              <a:r>
                <a:rPr lang="fr-FR" dirty="0" err="1"/>
                <a:t>Rc</a:t>
              </a:r>
              <a:endParaRPr lang="fr-FR" dirty="0"/>
            </a:p>
          </p:txBody>
        </p:sp>
        <p:cxnSp>
          <p:nvCxnSpPr>
            <p:cNvPr id="77" name="Connecteur droit 76">
              <a:extLst>
                <a:ext uri="{FF2B5EF4-FFF2-40B4-BE49-F238E27FC236}">
                  <a16:creationId xmlns:a16="http://schemas.microsoft.com/office/drawing/2014/main" id="{75912283-E189-4EB2-AA77-D2E4C1047054}"/>
                </a:ext>
              </a:extLst>
            </p:cNvPr>
            <p:cNvCxnSpPr>
              <a:cxnSpLocks/>
              <a:endCxn id="75" idx="0"/>
            </p:cNvCxnSpPr>
            <p:nvPr/>
          </p:nvCxnSpPr>
          <p:spPr>
            <a:xfrm>
              <a:off x="9052560" y="2563664"/>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78" name="Connecteur droit 77">
              <a:extLst>
                <a:ext uri="{FF2B5EF4-FFF2-40B4-BE49-F238E27FC236}">
                  <a16:creationId xmlns:a16="http://schemas.microsoft.com/office/drawing/2014/main" id="{2A0282D0-FC26-4862-830E-B7D593068ED9}"/>
                </a:ext>
              </a:extLst>
            </p:cNvPr>
            <p:cNvCxnSpPr>
              <a:cxnSpLocks/>
              <a:endCxn id="75" idx="2"/>
            </p:cNvCxnSpPr>
            <p:nvPr/>
          </p:nvCxnSpPr>
          <p:spPr>
            <a:xfrm flipV="1">
              <a:off x="9052560" y="3823999"/>
              <a:ext cx="0" cy="221588"/>
            </a:xfrm>
            <a:prstGeom prst="line">
              <a:avLst/>
            </a:prstGeom>
          </p:spPr>
          <p:style>
            <a:lnRef idx="1">
              <a:schemeClr val="dk1"/>
            </a:lnRef>
            <a:fillRef idx="0">
              <a:schemeClr val="dk1"/>
            </a:fillRef>
            <a:effectRef idx="0">
              <a:schemeClr val="dk1"/>
            </a:effectRef>
            <a:fontRef idx="minor">
              <a:schemeClr val="tx1"/>
            </a:fontRef>
          </p:style>
        </p:cxnSp>
      </p:grpSp>
      <p:grpSp>
        <p:nvGrpSpPr>
          <p:cNvPr id="79" name="Groupe 78">
            <a:extLst>
              <a:ext uri="{FF2B5EF4-FFF2-40B4-BE49-F238E27FC236}">
                <a16:creationId xmlns:a16="http://schemas.microsoft.com/office/drawing/2014/main" id="{C15E739D-1915-40C2-B4B1-FA9BC7E7EC70}"/>
              </a:ext>
            </a:extLst>
          </p:cNvPr>
          <p:cNvGrpSpPr/>
          <p:nvPr/>
        </p:nvGrpSpPr>
        <p:grpSpPr>
          <a:xfrm rot="18900000">
            <a:off x="2244211" y="3958615"/>
            <a:ext cx="586899" cy="1481923"/>
            <a:chOff x="8854439" y="2563664"/>
            <a:chExt cx="586899" cy="1481923"/>
          </a:xfrm>
        </p:grpSpPr>
        <p:sp>
          <p:nvSpPr>
            <p:cNvPr id="80" name="Rectangle 79">
              <a:extLst>
                <a:ext uri="{FF2B5EF4-FFF2-40B4-BE49-F238E27FC236}">
                  <a16:creationId xmlns:a16="http://schemas.microsoft.com/office/drawing/2014/main" id="{033AA7E2-A77F-406C-BD7C-AFCE3CFDB107}"/>
                </a:ext>
              </a:extLst>
            </p:cNvPr>
            <p:cNvSpPr/>
            <p:nvPr/>
          </p:nvSpPr>
          <p:spPr>
            <a:xfrm>
              <a:off x="8854440" y="2930613"/>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81" name="ZoneTexte 80">
              <a:extLst>
                <a:ext uri="{FF2B5EF4-FFF2-40B4-BE49-F238E27FC236}">
                  <a16:creationId xmlns:a16="http://schemas.microsoft.com/office/drawing/2014/main" id="{0D549F90-53B8-4428-9C1B-D48C0B279C3A}"/>
                </a:ext>
              </a:extLst>
            </p:cNvPr>
            <p:cNvSpPr txBox="1"/>
            <p:nvPr/>
          </p:nvSpPr>
          <p:spPr>
            <a:xfrm>
              <a:off x="8854439" y="3188114"/>
              <a:ext cx="586899" cy="369332"/>
            </a:xfrm>
            <a:prstGeom prst="rect">
              <a:avLst/>
            </a:prstGeom>
            <a:noFill/>
          </p:spPr>
          <p:txBody>
            <a:bodyPr wrap="square" rtlCol="0">
              <a:spAutoFit/>
            </a:bodyPr>
            <a:lstStyle/>
            <a:p>
              <a:r>
                <a:rPr lang="fr-FR" dirty="0"/>
                <a:t>R3</a:t>
              </a:r>
            </a:p>
          </p:txBody>
        </p:sp>
        <p:cxnSp>
          <p:nvCxnSpPr>
            <p:cNvPr id="82" name="Connecteur droit 81">
              <a:extLst>
                <a:ext uri="{FF2B5EF4-FFF2-40B4-BE49-F238E27FC236}">
                  <a16:creationId xmlns:a16="http://schemas.microsoft.com/office/drawing/2014/main" id="{18B484E5-C81D-41C5-BA60-44C8BE47A121}"/>
                </a:ext>
              </a:extLst>
            </p:cNvPr>
            <p:cNvCxnSpPr>
              <a:cxnSpLocks/>
              <a:endCxn id="80" idx="0"/>
            </p:cNvCxnSpPr>
            <p:nvPr/>
          </p:nvCxnSpPr>
          <p:spPr>
            <a:xfrm>
              <a:off x="9052560" y="2563664"/>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83" name="Connecteur droit 82">
              <a:extLst>
                <a:ext uri="{FF2B5EF4-FFF2-40B4-BE49-F238E27FC236}">
                  <a16:creationId xmlns:a16="http://schemas.microsoft.com/office/drawing/2014/main" id="{62EF08CE-4F3A-4A8A-AC77-9B033B1A0DE9}"/>
                </a:ext>
              </a:extLst>
            </p:cNvPr>
            <p:cNvCxnSpPr>
              <a:cxnSpLocks/>
              <a:endCxn id="80" idx="2"/>
            </p:cNvCxnSpPr>
            <p:nvPr/>
          </p:nvCxnSpPr>
          <p:spPr>
            <a:xfrm flipV="1">
              <a:off x="9052560" y="3823999"/>
              <a:ext cx="0" cy="221588"/>
            </a:xfrm>
            <a:prstGeom prst="line">
              <a:avLst/>
            </a:prstGeom>
          </p:spPr>
          <p:style>
            <a:lnRef idx="1">
              <a:schemeClr val="dk1"/>
            </a:lnRef>
            <a:fillRef idx="0">
              <a:schemeClr val="dk1"/>
            </a:fillRef>
            <a:effectRef idx="0">
              <a:schemeClr val="dk1"/>
            </a:effectRef>
            <a:fontRef idx="minor">
              <a:schemeClr val="tx1"/>
            </a:fontRef>
          </p:style>
        </p:cxnSp>
      </p:grpSp>
      <p:cxnSp>
        <p:nvCxnSpPr>
          <p:cNvPr id="84" name="Connecteur droit 83">
            <a:extLst>
              <a:ext uri="{FF2B5EF4-FFF2-40B4-BE49-F238E27FC236}">
                <a16:creationId xmlns:a16="http://schemas.microsoft.com/office/drawing/2014/main" id="{69A758C7-B97A-4056-A38D-187BA1B03A49}"/>
              </a:ext>
            </a:extLst>
          </p:cNvPr>
          <p:cNvCxnSpPr>
            <a:cxnSpLocks/>
          </p:cNvCxnSpPr>
          <p:nvPr/>
        </p:nvCxnSpPr>
        <p:spPr>
          <a:xfrm flipV="1">
            <a:off x="2976146" y="2743759"/>
            <a:ext cx="0" cy="450587"/>
          </a:xfrm>
          <a:prstGeom prst="line">
            <a:avLst/>
          </a:prstGeom>
        </p:spPr>
        <p:style>
          <a:lnRef idx="1">
            <a:schemeClr val="dk1"/>
          </a:lnRef>
          <a:fillRef idx="0">
            <a:schemeClr val="dk1"/>
          </a:fillRef>
          <a:effectRef idx="0">
            <a:schemeClr val="dk1"/>
          </a:effectRef>
          <a:fontRef idx="minor">
            <a:schemeClr val="tx1"/>
          </a:fontRef>
        </p:style>
      </p:cxnSp>
      <p:cxnSp>
        <p:nvCxnSpPr>
          <p:cNvPr id="85" name="Connecteur droit 84">
            <a:extLst>
              <a:ext uri="{FF2B5EF4-FFF2-40B4-BE49-F238E27FC236}">
                <a16:creationId xmlns:a16="http://schemas.microsoft.com/office/drawing/2014/main" id="{4172FCFA-D602-4E4A-817F-C045729CB1E1}"/>
              </a:ext>
            </a:extLst>
          </p:cNvPr>
          <p:cNvCxnSpPr>
            <a:cxnSpLocks/>
          </p:cNvCxnSpPr>
          <p:nvPr/>
        </p:nvCxnSpPr>
        <p:spPr>
          <a:xfrm flipH="1" flipV="1">
            <a:off x="3006996" y="5290924"/>
            <a:ext cx="14072" cy="63468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86946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Amplificateur </a:t>
            </a:r>
            <a:r>
              <a:rPr lang="fr-FR" dirty="0" err="1"/>
              <a:t>OPerationnel</a:t>
            </a:r>
            <a:r>
              <a:rPr lang="fr-FR" dirty="0"/>
              <a: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61</a:t>
            </a:fld>
            <a:endParaRPr lang="en-US"/>
          </a:p>
        </p:txBody>
      </p:sp>
      <p:sp>
        <p:nvSpPr>
          <p:cNvPr id="8" name="Espace réservé du texte 2"/>
          <p:cNvSpPr txBox="1">
            <a:spLocks/>
          </p:cNvSpPr>
          <p:nvPr/>
        </p:nvSpPr>
        <p:spPr>
          <a:xfrm>
            <a:off x="459757" y="2009669"/>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Rappel</a:t>
            </a:r>
          </a:p>
        </p:txBody>
      </p:sp>
      <p:pic>
        <p:nvPicPr>
          <p:cNvPr id="4" name="Image 3">
            <a:extLst>
              <a:ext uri="{FF2B5EF4-FFF2-40B4-BE49-F238E27FC236}">
                <a16:creationId xmlns:a16="http://schemas.microsoft.com/office/drawing/2014/main" id="{4FA479DE-02A5-48B4-AC32-D5CB395038BF}"/>
              </a:ext>
            </a:extLst>
          </p:cNvPr>
          <p:cNvPicPr>
            <a:picLocks noChangeAspect="1"/>
          </p:cNvPicPr>
          <p:nvPr/>
        </p:nvPicPr>
        <p:blipFill>
          <a:blip r:embed="rId3"/>
          <a:stretch>
            <a:fillRect/>
          </a:stretch>
        </p:blipFill>
        <p:spPr>
          <a:xfrm>
            <a:off x="2313622" y="2009669"/>
            <a:ext cx="5553075" cy="2943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Encre 5">
                <a:extLst>
                  <a:ext uri="{FF2B5EF4-FFF2-40B4-BE49-F238E27FC236}">
                    <a16:creationId xmlns:a16="http://schemas.microsoft.com/office/drawing/2014/main" id="{E6CBC91A-03FC-4D73-B4B5-4926DF661B76}"/>
                  </a:ext>
                </a:extLst>
              </p14:cNvPr>
              <p14:cNvContentPartPr/>
              <p14:nvPr/>
            </p14:nvContentPartPr>
            <p14:xfrm>
              <a:off x="635040" y="552600"/>
              <a:ext cx="10052280" cy="5924880"/>
            </p14:xfrm>
          </p:contentPart>
        </mc:Choice>
        <mc:Fallback xmlns="">
          <p:pic>
            <p:nvPicPr>
              <p:cNvPr id="6" name="Encre 5">
                <a:extLst>
                  <a:ext uri="{FF2B5EF4-FFF2-40B4-BE49-F238E27FC236}">
                    <a16:creationId xmlns:a16="http://schemas.microsoft.com/office/drawing/2014/main" id="{E6CBC91A-03FC-4D73-B4B5-4926DF661B76}"/>
                  </a:ext>
                </a:extLst>
              </p:cNvPr>
              <p:cNvPicPr/>
              <p:nvPr/>
            </p:nvPicPr>
            <p:blipFill>
              <a:blip r:embed="rId5"/>
              <a:stretch>
                <a:fillRect/>
              </a:stretch>
            </p:blipFill>
            <p:spPr>
              <a:xfrm>
                <a:off x="625680" y="543240"/>
                <a:ext cx="10071000" cy="5943600"/>
              </a:xfrm>
              <a:prstGeom prst="rect">
                <a:avLst/>
              </a:prstGeom>
            </p:spPr>
          </p:pic>
        </mc:Fallback>
      </mc:AlternateContent>
    </p:spTree>
    <p:extLst>
      <p:ext uri="{BB962C8B-B14F-4D97-AF65-F5344CB8AC3E}">
        <p14:creationId xmlns:p14="http://schemas.microsoft.com/office/powerpoint/2010/main" val="29818319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Amplificateur </a:t>
            </a:r>
            <a:r>
              <a:rPr lang="fr-FR" dirty="0" err="1"/>
              <a:t>OPerationnel</a:t>
            </a:r>
            <a:r>
              <a:rPr lang="fr-FR" dirty="0"/>
              <a: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62</a:t>
            </a:fld>
            <a:endParaRPr lang="en-US"/>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endParaRPr lang="fr-FR" dirty="0"/>
          </a:p>
        </p:txBody>
      </p:sp>
      <p:sp>
        <p:nvSpPr>
          <p:cNvPr id="2" name="Espace réservé du texte 2">
            <a:extLst>
              <a:ext uri="{FF2B5EF4-FFF2-40B4-BE49-F238E27FC236}">
                <a16:creationId xmlns:a16="http://schemas.microsoft.com/office/drawing/2014/main" id="{DBEDA8E3-326B-4CC4-B77A-DC47593061B3}"/>
              </a:ext>
            </a:extLst>
          </p:cNvPr>
          <p:cNvSpPr txBox="1">
            <a:spLocks/>
          </p:cNvSpPr>
          <p:nvPr/>
        </p:nvSpPr>
        <p:spPr>
          <a:xfrm>
            <a:off x="774589" y="2546476"/>
            <a:ext cx="4864212" cy="339589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Amplificateur inverseur</a:t>
            </a:r>
          </a:p>
          <a:p>
            <a:r>
              <a:rPr lang="fr-FR" dirty="0"/>
              <a:t>Amplificateur non inverseur</a:t>
            </a:r>
          </a:p>
          <a:p>
            <a:r>
              <a:rPr lang="fr-FR" dirty="0"/>
              <a:t>Amplificateur suiveur</a:t>
            </a:r>
          </a:p>
          <a:p>
            <a:r>
              <a:rPr lang="fr-FR" dirty="0"/>
              <a:t>Amplificateur différentiel</a:t>
            </a:r>
          </a:p>
          <a:p>
            <a:endParaRPr lang="fr-FR" dirty="0"/>
          </a:p>
          <a:p>
            <a:pPr marL="914400" lvl="2" indent="0">
              <a:buNone/>
            </a:pPr>
            <a:endParaRPr lang="fr-FR" dirty="0"/>
          </a:p>
          <a:p>
            <a:pPr lvl="2"/>
            <a:endParaRPr lang="fr-FR" dirty="0"/>
          </a:p>
          <a:p>
            <a:pPr marL="914400" lvl="2" indent="0">
              <a:buNone/>
            </a:pPr>
            <a:endParaRPr lang="fr-FR" dirty="0"/>
          </a:p>
          <a:p>
            <a:pPr lvl="2"/>
            <a:endParaRPr lang="fr-FR" dirty="0"/>
          </a:p>
          <a:p>
            <a:pPr lvl="1"/>
            <a:endParaRPr lang="fr-FR" dirty="0"/>
          </a:p>
          <a:p>
            <a:pPr lvl="1"/>
            <a:endParaRPr lang="fr-FR" dirty="0"/>
          </a:p>
          <a:p>
            <a:endParaRPr lang="fr-FR" dirty="0"/>
          </a:p>
          <a:p>
            <a:pPr lvl="1"/>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3074" name="Picture 2">
            <a:extLst>
              <a:ext uri="{FF2B5EF4-FFF2-40B4-BE49-F238E27FC236}">
                <a16:creationId xmlns:a16="http://schemas.microsoft.com/office/drawing/2014/main" id="{005D9D8D-2516-4B61-AC09-2DF09F0DF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677" y="1567809"/>
            <a:ext cx="1990725" cy="1076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E2571AA-1840-44BB-979A-423F7AB27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008" y="2686471"/>
            <a:ext cx="18192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5413C281-8A76-4143-91B6-AA8B6D1180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7840" y="4122178"/>
            <a:ext cx="1419225" cy="9048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1AC6BE7-DE6C-4052-A12F-076F1E7D5F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2558" y="5188837"/>
            <a:ext cx="1990725"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6" name="Encre 5">
                <a:extLst>
                  <a:ext uri="{FF2B5EF4-FFF2-40B4-BE49-F238E27FC236}">
                    <a16:creationId xmlns:a16="http://schemas.microsoft.com/office/drawing/2014/main" id="{745553DE-E8D1-47CA-BAC8-32EDC480D78F}"/>
                  </a:ext>
                </a:extLst>
              </p14:cNvPr>
              <p14:cNvContentPartPr/>
              <p14:nvPr/>
            </p14:nvContentPartPr>
            <p14:xfrm>
              <a:off x="3371760" y="209520"/>
              <a:ext cx="7938000" cy="5912280"/>
            </p14:xfrm>
          </p:contentPart>
        </mc:Choice>
        <mc:Fallback xmlns="">
          <p:pic>
            <p:nvPicPr>
              <p:cNvPr id="6" name="Encre 5">
                <a:extLst>
                  <a:ext uri="{FF2B5EF4-FFF2-40B4-BE49-F238E27FC236}">
                    <a16:creationId xmlns:a16="http://schemas.microsoft.com/office/drawing/2014/main" id="{745553DE-E8D1-47CA-BAC8-32EDC480D78F}"/>
                  </a:ext>
                </a:extLst>
              </p:cNvPr>
              <p:cNvPicPr/>
              <p:nvPr/>
            </p:nvPicPr>
            <p:blipFill>
              <a:blip r:embed="rId8"/>
              <a:stretch>
                <a:fillRect/>
              </a:stretch>
            </p:blipFill>
            <p:spPr>
              <a:xfrm>
                <a:off x="3362400" y="200160"/>
                <a:ext cx="7956720" cy="5931000"/>
              </a:xfrm>
              <a:prstGeom prst="rect">
                <a:avLst/>
              </a:prstGeom>
            </p:spPr>
          </p:pic>
        </mc:Fallback>
      </mc:AlternateContent>
    </p:spTree>
    <p:extLst>
      <p:ext uri="{BB962C8B-B14F-4D97-AF65-F5344CB8AC3E}">
        <p14:creationId xmlns:p14="http://schemas.microsoft.com/office/powerpoint/2010/main" val="1654147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Bus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63</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Rappel chaine d’acquisition</a:t>
            </a: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8" name="ZoneTexte 17">
            <a:extLst>
              <a:ext uri="{FF2B5EF4-FFF2-40B4-BE49-F238E27FC236}">
                <a16:creationId xmlns:a16="http://schemas.microsoft.com/office/drawing/2014/main" id="{10E19D94-1B70-42E3-889A-BBF4176F642A}"/>
              </a:ext>
            </a:extLst>
          </p:cNvPr>
          <p:cNvSpPr txBox="1"/>
          <p:nvPr/>
        </p:nvSpPr>
        <p:spPr>
          <a:xfrm>
            <a:off x="2062716" y="2995675"/>
            <a:ext cx="2083982" cy="584775"/>
          </a:xfrm>
          <a:prstGeom prst="rect">
            <a:avLst/>
          </a:prstGeom>
          <a:noFill/>
          <a:ln>
            <a:solidFill>
              <a:schemeClr val="tx1"/>
            </a:solidFill>
          </a:ln>
        </p:spPr>
        <p:txBody>
          <a:bodyPr wrap="square" rtlCol="0">
            <a:spAutoFit/>
          </a:bodyPr>
          <a:lstStyle/>
          <a:p>
            <a:pPr algn="ctr"/>
            <a:r>
              <a:rPr lang="fr-FR" dirty="0"/>
              <a:t>ACQUISITION</a:t>
            </a:r>
            <a:br>
              <a:rPr lang="fr-FR" dirty="0"/>
            </a:br>
            <a:endParaRPr lang="en-US" sz="1400" dirty="0"/>
          </a:p>
        </p:txBody>
      </p:sp>
      <p:cxnSp>
        <p:nvCxnSpPr>
          <p:cNvPr id="19" name="Connecteur droit avec flèche 18">
            <a:extLst>
              <a:ext uri="{FF2B5EF4-FFF2-40B4-BE49-F238E27FC236}">
                <a16:creationId xmlns:a16="http://schemas.microsoft.com/office/drawing/2014/main" id="{0E39D8B7-AB00-4F4A-8524-5B433A5B5DFC}"/>
              </a:ext>
            </a:extLst>
          </p:cNvPr>
          <p:cNvCxnSpPr>
            <a:cxnSpLocks/>
            <a:stCxn id="18" idx="3"/>
          </p:cNvCxnSpPr>
          <p:nvPr/>
        </p:nvCxnSpPr>
        <p:spPr>
          <a:xfrm>
            <a:off x="4146698"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44A166D3-F9AA-44D0-B3D5-0CC43DFDFCAF}"/>
              </a:ext>
            </a:extLst>
          </p:cNvPr>
          <p:cNvSpPr txBox="1"/>
          <p:nvPr/>
        </p:nvSpPr>
        <p:spPr>
          <a:xfrm>
            <a:off x="6982046" y="2995675"/>
            <a:ext cx="2083982" cy="369332"/>
          </a:xfrm>
          <a:prstGeom prst="rect">
            <a:avLst/>
          </a:prstGeom>
          <a:noFill/>
          <a:ln>
            <a:solidFill>
              <a:schemeClr val="tx1"/>
            </a:solidFill>
          </a:ln>
        </p:spPr>
        <p:txBody>
          <a:bodyPr wrap="square" rtlCol="0">
            <a:spAutoFit/>
          </a:bodyPr>
          <a:lstStyle/>
          <a:p>
            <a:pPr algn="ctr"/>
            <a:r>
              <a:rPr lang="fr-FR" dirty="0"/>
              <a:t>EXPLOITATION</a:t>
            </a:r>
            <a:endParaRPr lang="en-US" sz="1400" dirty="0"/>
          </a:p>
        </p:txBody>
      </p:sp>
      <p:cxnSp>
        <p:nvCxnSpPr>
          <p:cNvPr id="21" name="Connecteur droit avec flèche 20">
            <a:extLst>
              <a:ext uri="{FF2B5EF4-FFF2-40B4-BE49-F238E27FC236}">
                <a16:creationId xmlns:a16="http://schemas.microsoft.com/office/drawing/2014/main" id="{2307056F-7DE3-4BA0-B766-F42E5B95DFEB}"/>
              </a:ext>
            </a:extLst>
          </p:cNvPr>
          <p:cNvCxnSpPr>
            <a:endCxn id="20" idx="1"/>
          </p:cNvCxnSpPr>
          <p:nvPr/>
        </p:nvCxnSpPr>
        <p:spPr>
          <a:xfrm>
            <a:off x="6606363"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3CF2233B-365F-4F05-96B1-9F2BAFC412D0}"/>
              </a:ext>
            </a:extLst>
          </p:cNvPr>
          <p:cNvSpPr txBox="1"/>
          <p:nvPr/>
        </p:nvSpPr>
        <p:spPr>
          <a:xfrm>
            <a:off x="180753" y="2153644"/>
            <a:ext cx="2775097" cy="646331"/>
          </a:xfrm>
          <a:prstGeom prst="rect">
            <a:avLst/>
          </a:prstGeom>
          <a:noFill/>
        </p:spPr>
        <p:txBody>
          <a:bodyPr wrap="square" rtlCol="0">
            <a:spAutoFit/>
          </a:bodyPr>
          <a:lstStyle/>
          <a:p>
            <a:pPr algn="ctr"/>
            <a:r>
              <a:rPr lang="fr-FR" dirty="0"/>
              <a:t>Mesurande</a:t>
            </a:r>
            <a:br>
              <a:rPr lang="fr-FR" dirty="0"/>
            </a:br>
            <a:endParaRPr lang="en-US" dirty="0"/>
          </a:p>
        </p:txBody>
      </p:sp>
      <p:sp>
        <p:nvSpPr>
          <p:cNvPr id="23" name="ZoneTexte 22">
            <a:extLst>
              <a:ext uri="{FF2B5EF4-FFF2-40B4-BE49-F238E27FC236}">
                <a16:creationId xmlns:a16="http://schemas.microsoft.com/office/drawing/2014/main" id="{A0421D76-77A3-4E74-819C-0BCD67E3291A}"/>
              </a:ext>
            </a:extLst>
          </p:cNvPr>
          <p:cNvSpPr txBox="1"/>
          <p:nvPr/>
        </p:nvSpPr>
        <p:spPr>
          <a:xfrm>
            <a:off x="3938856" y="2153644"/>
            <a:ext cx="998904" cy="369332"/>
          </a:xfrm>
          <a:prstGeom prst="rect">
            <a:avLst/>
          </a:prstGeom>
          <a:noFill/>
        </p:spPr>
        <p:txBody>
          <a:bodyPr wrap="square" rtlCol="0">
            <a:spAutoFit/>
          </a:bodyPr>
          <a:lstStyle/>
          <a:p>
            <a:r>
              <a:rPr lang="fr-FR" dirty="0"/>
              <a:t>Mesure</a:t>
            </a:r>
            <a:endParaRPr lang="en-US" dirty="0"/>
          </a:p>
        </p:txBody>
      </p:sp>
      <p:sp>
        <p:nvSpPr>
          <p:cNvPr id="24" name="ZoneTexte 23">
            <a:extLst>
              <a:ext uri="{FF2B5EF4-FFF2-40B4-BE49-F238E27FC236}">
                <a16:creationId xmlns:a16="http://schemas.microsoft.com/office/drawing/2014/main" id="{272D5916-E98A-4BC8-AE06-9FC4693395B6}"/>
              </a:ext>
            </a:extLst>
          </p:cNvPr>
          <p:cNvSpPr txBox="1"/>
          <p:nvPr/>
        </p:nvSpPr>
        <p:spPr>
          <a:xfrm>
            <a:off x="5567916" y="2153644"/>
            <a:ext cx="2456121" cy="369332"/>
          </a:xfrm>
          <a:prstGeom prst="rect">
            <a:avLst/>
          </a:prstGeom>
          <a:noFill/>
        </p:spPr>
        <p:txBody>
          <a:bodyPr wrap="square" rtlCol="0">
            <a:spAutoFit/>
          </a:bodyPr>
          <a:lstStyle/>
          <a:p>
            <a:pPr algn="ctr"/>
            <a:r>
              <a:rPr lang="fr-FR" dirty="0"/>
              <a:t>Mesure traitée</a:t>
            </a:r>
            <a:endParaRPr lang="en-US" dirty="0"/>
          </a:p>
        </p:txBody>
      </p:sp>
      <p:sp>
        <p:nvSpPr>
          <p:cNvPr id="26" name="ZoneTexte 25">
            <a:extLst>
              <a:ext uri="{FF2B5EF4-FFF2-40B4-BE49-F238E27FC236}">
                <a16:creationId xmlns:a16="http://schemas.microsoft.com/office/drawing/2014/main" id="{8C1C3ED5-BC95-40BC-9249-FE0DCCA733D8}"/>
              </a:ext>
            </a:extLst>
          </p:cNvPr>
          <p:cNvSpPr txBox="1"/>
          <p:nvPr/>
        </p:nvSpPr>
        <p:spPr>
          <a:xfrm>
            <a:off x="327322" y="5497048"/>
            <a:ext cx="1226174" cy="369332"/>
          </a:xfrm>
          <a:prstGeom prst="rect">
            <a:avLst/>
          </a:prstGeom>
          <a:noFill/>
          <a:ln>
            <a:solidFill>
              <a:schemeClr val="tx1"/>
            </a:solidFill>
          </a:ln>
        </p:spPr>
        <p:txBody>
          <a:bodyPr wrap="square" rtlCol="0">
            <a:spAutoFit/>
          </a:bodyPr>
          <a:lstStyle/>
          <a:p>
            <a:pPr algn="ctr"/>
            <a:r>
              <a:rPr lang="fr-FR" dirty="0"/>
              <a:t>Capteur</a:t>
            </a:r>
            <a:endParaRPr lang="en-US" sz="1400" dirty="0"/>
          </a:p>
        </p:txBody>
      </p:sp>
      <p:sp>
        <p:nvSpPr>
          <p:cNvPr id="27" name="ZoneTexte 26">
            <a:extLst>
              <a:ext uri="{FF2B5EF4-FFF2-40B4-BE49-F238E27FC236}">
                <a16:creationId xmlns:a16="http://schemas.microsoft.com/office/drawing/2014/main" id="{D399C3EA-042F-4099-8216-A8282BC5393B}"/>
              </a:ext>
            </a:extLst>
          </p:cNvPr>
          <p:cNvSpPr txBox="1"/>
          <p:nvPr/>
        </p:nvSpPr>
        <p:spPr>
          <a:xfrm>
            <a:off x="1761230" y="5497048"/>
            <a:ext cx="2083982" cy="369332"/>
          </a:xfrm>
          <a:prstGeom prst="rect">
            <a:avLst/>
          </a:prstGeom>
          <a:noFill/>
          <a:ln>
            <a:solidFill>
              <a:schemeClr val="tx1"/>
            </a:solidFill>
          </a:ln>
        </p:spPr>
        <p:txBody>
          <a:bodyPr wrap="square" rtlCol="0">
            <a:spAutoFit/>
          </a:bodyPr>
          <a:lstStyle/>
          <a:p>
            <a:pPr algn="ctr"/>
            <a:r>
              <a:rPr lang="fr-FR" dirty="0"/>
              <a:t>Conditionneur</a:t>
            </a:r>
            <a:endParaRPr lang="en-US" sz="1400" dirty="0"/>
          </a:p>
        </p:txBody>
      </p:sp>
      <p:sp>
        <p:nvSpPr>
          <p:cNvPr id="28" name="ZoneTexte 27">
            <a:extLst>
              <a:ext uri="{FF2B5EF4-FFF2-40B4-BE49-F238E27FC236}">
                <a16:creationId xmlns:a16="http://schemas.microsoft.com/office/drawing/2014/main" id="{74275A46-4186-4A5F-BB2E-5469774E2109}"/>
              </a:ext>
            </a:extLst>
          </p:cNvPr>
          <p:cNvSpPr txBox="1"/>
          <p:nvPr/>
        </p:nvSpPr>
        <p:spPr>
          <a:xfrm>
            <a:off x="4052945" y="5503170"/>
            <a:ext cx="2456009" cy="369332"/>
          </a:xfrm>
          <a:prstGeom prst="rect">
            <a:avLst/>
          </a:prstGeom>
          <a:noFill/>
          <a:ln>
            <a:solidFill>
              <a:schemeClr val="tx1"/>
            </a:solidFill>
          </a:ln>
        </p:spPr>
        <p:txBody>
          <a:bodyPr wrap="square" rtlCol="0">
            <a:spAutoFit/>
          </a:bodyPr>
          <a:lstStyle/>
          <a:p>
            <a:pPr algn="ctr"/>
            <a:r>
              <a:rPr lang="fr-FR" dirty="0"/>
              <a:t>Convertisseur</a:t>
            </a:r>
            <a:endParaRPr lang="en-US" sz="1400" dirty="0"/>
          </a:p>
        </p:txBody>
      </p:sp>
      <p:cxnSp>
        <p:nvCxnSpPr>
          <p:cNvPr id="29" name="Connecteur droit 28">
            <a:extLst>
              <a:ext uri="{FF2B5EF4-FFF2-40B4-BE49-F238E27FC236}">
                <a16:creationId xmlns:a16="http://schemas.microsoft.com/office/drawing/2014/main" id="{236E41D2-89C3-4452-9B9F-C05743ED0269}"/>
              </a:ext>
            </a:extLst>
          </p:cNvPr>
          <p:cNvCxnSpPr/>
          <p:nvPr/>
        </p:nvCxnSpPr>
        <p:spPr>
          <a:xfrm flipV="1">
            <a:off x="533854" y="3707945"/>
            <a:ext cx="1648962" cy="1592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7965E68-9860-4E32-A8A7-435476393081}"/>
              </a:ext>
            </a:extLst>
          </p:cNvPr>
          <p:cNvCxnSpPr/>
          <p:nvPr/>
        </p:nvCxnSpPr>
        <p:spPr>
          <a:xfrm flipH="1" flipV="1">
            <a:off x="3972231" y="3705868"/>
            <a:ext cx="2123769" cy="1592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68628C3D-87B4-4954-BECC-899C229095C5}"/>
              </a:ext>
            </a:extLst>
          </p:cNvPr>
          <p:cNvCxnSpPr>
            <a:stCxn id="26" idx="3"/>
            <a:endCxn id="27" idx="1"/>
          </p:cNvCxnSpPr>
          <p:nvPr/>
        </p:nvCxnSpPr>
        <p:spPr>
          <a:xfrm>
            <a:off x="1553496" y="5681714"/>
            <a:ext cx="2077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0396298D-BBB0-4621-8B14-84B5034D2486}"/>
              </a:ext>
            </a:extLst>
          </p:cNvPr>
          <p:cNvCxnSpPr>
            <a:cxnSpLocks/>
            <a:stCxn id="27" idx="3"/>
            <a:endCxn id="28" idx="1"/>
          </p:cNvCxnSpPr>
          <p:nvPr/>
        </p:nvCxnSpPr>
        <p:spPr>
          <a:xfrm>
            <a:off x="3845212" y="5681714"/>
            <a:ext cx="207733" cy="6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4EB09DCC-6AA3-4831-9CE1-17F3515C18D2}"/>
              </a:ext>
            </a:extLst>
          </p:cNvPr>
          <p:cNvSpPr txBox="1"/>
          <p:nvPr/>
        </p:nvSpPr>
        <p:spPr>
          <a:xfrm>
            <a:off x="1327700" y="5095257"/>
            <a:ext cx="867060" cy="369332"/>
          </a:xfrm>
          <a:prstGeom prst="rect">
            <a:avLst/>
          </a:prstGeom>
          <a:noFill/>
        </p:spPr>
        <p:txBody>
          <a:bodyPr wrap="square" rtlCol="0">
            <a:spAutoFit/>
          </a:bodyPr>
          <a:lstStyle/>
          <a:p>
            <a:r>
              <a:rPr lang="fr-FR" dirty="0"/>
              <a:t>Signal</a:t>
            </a:r>
            <a:endParaRPr lang="en-US" dirty="0"/>
          </a:p>
        </p:txBody>
      </p:sp>
      <p:sp>
        <p:nvSpPr>
          <p:cNvPr id="34" name="ZoneTexte 33">
            <a:extLst>
              <a:ext uri="{FF2B5EF4-FFF2-40B4-BE49-F238E27FC236}">
                <a16:creationId xmlns:a16="http://schemas.microsoft.com/office/drawing/2014/main" id="{C6E912BB-B92E-4768-91B7-2D5C4FF7C70A}"/>
              </a:ext>
            </a:extLst>
          </p:cNvPr>
          <p:cNvSpPr txBox="1"/>
          <p:nvPr/>
        </p:nvSpPr>
        <p:spPr>
          <a:xfrm>
            <a:off x="3195138" y="5088406"/>
            <a:ext cx="1982219" cy="369332"/>
          </a:xfrm>
          <a:prstGeom prst="rect">
            <a:avLst/>
          </a:prstGeom>
          <a:noFill/>
        </p:spPr>
        <p:txBody>
          <a:bodyPr wrap="square" rtlCol="0">
            <a:spAutoFit/>
          </a:bodyPr>
          <a:lstStyle/>
          <a:p>
            <a:r>
              <a:rPr lang="fr-FR" dirty="0"/>
              <a:t>Signal utilisable</a:t>
            </a:r>
            <a:endParaRPr lang="en-US" dirty="0"/>
          </a:p>
        </p:txBody>
      </p:sp>
      <p:sp>
        <p:nvSpPr>
          <p:cNvPr id="35" name="ZoneTexte 34">
            <a:extLst>
              <a:ext uri="{FF2B5EF4-FFF2-40B4-BE49-F238E27FC236}">
                <a16:creationId xmlns:a16="http://schemas.microsoft.com/office/drawing/2014/main" id="{006C6DCF-8125-482E-BBAC-86C1140A3BE9}"/>
              </a:ext>
            </a:extLst>
          </p:cNvPr>
          <p:cNvSpPr txBox="1"/>
          <p:nvPr/>
        </p:nvSpPr>
        <p:spPr>
          <a:xfrm>
            <a:off x="4522381" y="2995675"/>
            <a:ext cx="2083982" cy="369332"/>
          </a:xfrm>
          <a:prstGeom prst="rect">
            <a:avLst/>
          </a:prstGeom>
          <a:noFill/>
          <a:ln>
            <a:solidFill>
              <a:schemeClr val="tx1"/>
            </a:solidFill>
          </a:ln>
        </p:spPr>
        <p:txBody>
          <a:bodyPr wrap="square" rtlCol="0">
            <a:spAutoFit/>
          </a:bodyPr>
          <a:lstStyle/>
          <a:p>
            <a:pPr algn="ctr"/>
            <a:r>
              <a:rPr lang="fr-FR" dirty="0"/>
              <a:t>TRAITEMENT</a:t>
            </a:r>
            <a:endParaRPr lang="fr-FR" sz="1400" dirty="0"/>
          </a:p>
        </p:txBody>
      </p:sp>
      <p:cxnSp>
        <p:nvCxnSpPr>
          <p:cNvPr id="36" name="Connecteur droit avec flèche 35">
            <a:extLst>
              <a:ext uri="{FF2B5EF4-FFF2-40B4-BE49-F238E27FC236}">
                <a16:creationId xmlns:a16="http://schemas.microsoft.com/office/drawing/2014/main" id="{2E954F86-C805-4064-8293-D142BB888AFC}"/>
              </a:ext>
            </a:extLst>
          </p:cNvPr>
          <p:cNvCxnSpPr>
            <a:cxnSpLocks/>
          </p:cNvCxnSpPr>
          <p:nvPr/>
        </p:nvCxnSpPr>
        <p:spPr>
          <a:xfrm>
            <a:off x="1684501" y="326162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Ellipse 1">
            <a:extLst>
              <a:ext uri="{FF2B5EF4-FFF2-40B4-BE49-F238E27FC236}">
                <a16:creationId xmlns:a16="http://schemas.microsoft.com/office/drawing/2014/main" id="{F04263F3-5911-471E-856F-366F7B47230A}"/>
              </a:ext>
            </a:extLst>
          </p:cNvPr>
          <p:cNvSpPr/>
          <p:nvPr/>
        </p:nvSpPr>
        <p:spPr>
          <a:xfrm>
            <a:off x="4036513" y="2880567"/>
            <a:ext cx="596053" cy="62649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Ellipse 2">
            <a:extLst>
              <a:ext uri="{FF2B5EF4-FFF2-40B4-BE49-F238E27FC236}">
                <a16:creationId xmlns:a16="http://schemas.microsoft.com/office/drawing/2014/main" id="{E6DAB061-0D40-4019-A1BA-E5417C5DF8C0}"/>
              </a:ext>
            </a:extLst>
          </p:cNvPr>
          <p:cNvSpPr/>
          <p:nvPr/>
        </p:nvSpPr>
        <p:spPr>
          <a:xfrm>
            <a:off x="3674204" y="5387692"/>
            <a:ext cx="596053" cy="62649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llipse 3">
            <a:extLst>
              <a:ext uri="{FF2B5EF4-FFF2-40B4-BE49-F238E27FC236}">
                <a16:creationId xmlns:a16="http://schemas.microsoft.com/office/drawing/2014/main" id="{FB72A4F2-EDDE-448D-A37D-E44D078A3AC0}"/>
              </a:ext>
            </a:extLst>
          </p:cNvPr>
          <p:cNvSpPr/>
          <p:nvPr/>
        </p:nvSpPr>
        <p:spPr>
          <a:xfrm>
            <a:off x="6546353" y="2866410"/>
            <a:ext cx="596053" cy="62649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986823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Bus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64</a:t>
            </a:fld>
            <a:endParaRPr lang="en-US"/>
          </a:p>
        </p:txBody>
      </p:sp>
      <p:sp>
        <p:nvSpPr>
          <p:cNvPr id="25" name="Espace réservé du texte 4"/>
          <p:cNvSpPr>
            <a:spLocks noGrp="1"/>
          </p:cNvSpPr>
          <p:nvPr>
            <p:ph type="body" sz="quarter" idx="17"/>
          </p:nvPr>
        </p:nvSpPr>
        <p:spPr>
          <a:xfrm>
            <a:off x="429148" y="1341612"/>
            <a:ext cx="7485492" cy="1056148"/>
          </a:xfrm>
        </p:spPr>
        <p:txBody>
          <a:bodyPr/>
          <a:lstStyle/>
          <a:p>
            <a:r>
              <a:rPr lang="fr-FR" dirty="0"/>
              <a:t>Bus: </a:t>
            </a:r>
            <a:r>
              <a:rPr lang="fr-FR" sz="1500" dirty="0">
                <a:latin typeface="Century Gothic" panose="020B0502020202020204" pitchFamily="34" charset="0"/>
              </a:rPr>
              <a:t>Le bus informatique est la réunion des parties matérielles et immatérielles qui permet la transmission de données entre les composants participants. On parle de bus autant dans un processeur que pour un système à plusieurs composants</a:t>
            </a:r>
          </a:p>
          <a:p>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2" name="Espace réservé du texte 2">
            <a:extLst>
              <a:ext uri="{FF2B5EF4-FFF2-40B4-BE49-F238E27FC236}">
                <a16:creationId xmlns:a16="http://schemas.microsoft.com/office/drawing/2014/main" id="{DA3BA236-179C-4B4B-ACF5-425932506872}"/>
              </a:ext>
            </a:extLst>
          </p:cNvPr>
          <p:cNvSpPr txBox="1">
            <a:spLocks/>
          </p:cNvSpPr>
          <p:nvPr/>
        </p:nvSpPr>
        <p:spPr>
          <a:xfrm>
            <a:off x="774589" y="2546476"/>
            <a:ext cx="6109304" cy="339589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Topologie</a:t>
            </a:r>
          </a:p>
          <a:p>
            <a:pPr lvl="1"/>
            <a:r>
              <a:rPr lang="fr-FR" dirty="0"/>
              <a:t>Niveau physique</a:t>
            </a:r>
          </a:p>
          <a:p>
            <a:pPr lvl="1"/>
            <a:r>
              <a:rPr lang="fr-FR" dirty="0"/>
              <a:t>Réseau</a:t>
            </a:r>
          </a:p>
          <a:p>
            <a:pPr lvl="1"/>
            <a:r>
              <a:rPr lang="fr-FR" dirty="0"/>
              <a:t>Filaire – Radio</a:t>
            </a:r>
          </a:p>
          <a:p>
            <a:pPr lvl="1"/>
            <a:r>
              <a:rPr lang="fr-FR" dirty="0"/>
              <a:t>Série - Parallèle</a:t>
            </a:r>
          </a:p>
          <a:p>
            <a:pPr marL="457200" lvl="1" indent="0">
              <a:buNone/>
            </a:pPr>
            <a:endParaRPr lang="fr-FR" dirty="0"/>
          </a:p>
          <a:p>
            <a:r>
              <a:rPr lang="fr-FR" dirty="0"/>
              <a:t>Protocole</a:t>
            </a:r>
          </a:p>
          <a:p>
            <a:pPr lvl="1"/>
            <a:r>
              <a:rPr lang="fr-FR" dirty="0"/>
              <a:t>Niveau Logique</a:t>
            </a:r>
          </a:p>
          <a:p>
            <a:pPr lvl="1"/>
            <a:r>
              <a:rPr lang="fr-FR" dirty="0"/>
              <a:t>Règle de discussion</a:t>
            </a:r>
          </a:p>
          <a:p>
            <a:pPr lvl="1"/>
            <a:endParaRPr lang="fr-FR" dirty="0"/>
          </a:p>
          <a:p>
            <a:endParaRPr lang="fr-FR" dirty="0"/>
          </a:p>
          <a:p>
            <a:pPr lvl="1"/>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2050" name="Picture 2" descr="SPI bus topologies">
            <a:extLst>
              <a:ext uri="{FF2B5EF4-FFF2-40B4-BE49-F238E27FC236}">
                <a16:creationId xmlns:a16="http://schemas.microsoft.com/office/drawing/2014/main" id="{2EB7F602-E93F-43B7-A932-831D46AAAA1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628" t="17778" r="23500"/>
          <a:stretch/>
        </p:blipFill>
        <p:spPr bwMode="auto">
          <a:xfrm>
            <a:off x="8061350" y="1109640"/>
            <a:ext cx="2357120" cy="28736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PI protocol overview">
            <a:extLst>
              <a:ext uri="{FF2B5EF4-FFF2-40B4-BE49-F238E27FC236}">
                <a16:creationId xmlns:a16="http://schemas.microsoft.com/office/drawing/2014/main" id="{B9EE7A52-EEE4-4E0F-AD5F-11DB83E45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58" t="3362" r="4231" b="41788"/>
          <a:stretch/>
        </p:blipFill>
        <p:spPr bwMode="auto">
          <a:xfrm>
            <a:off x="5970773" y="3983311"/>
            <a:ext cx="4447697" cy="217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7684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Bus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65</a:t>
            </a:fld>
            <a:endParaRPr lang="en-US"/>
          </a:p>
        </p:txBody>
      </p:sp>
      <p:sp>
        <p:nvSpPr>
          <p:cNvPr id="25" name="Espace réservé du texte 4"/>
          <p:cNvSpPr>
            <a:spLocks noGrp="1"/>
          </p:cNvSpPr>
          <p:nvPr>
            <p:ph type="body" sz="quarter" idx="17"/>
          </p:nvPr>
        </p:nvSpPr>
        <p:spPr>
          <a:xfrm>
            <a:off x="429148" y="1341612"/>
            <a:ext cx="10157572" cy="1056148"/>
          </a:xfrm>
        </p:spPr>
        <p:txBody>
          <a:bodyPr/>
          <a:lstStyle/>
          <a:p>
            <a:r>
              <a:rPr lang="fr-FR" dirty="0"/>
              <a:t>Topologie selon les systèmes</a:t>
            </a:r>
          </a:p>
          <a:p>
            <a:r>
              <a:rPr lang="fr-FR" sz="1500" dirty="0">
                <a:latin typeface="Century Gothic" panose="020B0502020202020204" pitchFamily="34" charset="0"/>
              </a:rPr>
              <a:t>Exemple dans l’automobile</a:t>
            </a:r>
          </a:p>
          <a:p>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3" name="Espace réservé du texte 2">
            <a:extLst>
              <a:ext uri="{FF2B5EF4-FFF2-40B4-BE49-F238E27FC236}">
                <a16:creationId xmlns:a16="http://schemas.microsoft.com/office/drawing/2014/main" id="{7A71F9A1-953C-47AC-9D9D-2ED1AEE038EB}"/>
              </a:ext>
            </a:extLst>
          </p:cNvPr>
          <p:cNvSpPr txBox="1">
            <a:spLocks/>
          </p:cNvSpPr>
          <p:nvPr/>
        </p:nvSpPr>
        <p:spPr>
          <a:xfrm>
            <a:off x="774589" y="2546476"/>
            <a:ext cx="4864212" cy="339589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Chaine d’acquisition « courte »</a:t>
            </a:r>
          </a:p>
          <a:p>
            <a:pPr lvl="1"/>
            <a:r>
              <a:rPr lang="fr-FR" dirty="0"/>
              <a:t>Les données des capteurs sont utilisées sur place</a:t>
            </a:r>
          </a:p>
          <a:p>
            <a:r>
              <a:rPr lang="fr-FR" dirty="0"/>
              <a:t>Filaire</a:t>
            </a:r>
          </a:p>
          <a:p>
            <a:r>
              <a:rPr lang="fr-FR" dirty="0"/>
              <a:t>Temps réel strict</a:t>
            </a:r>
          </a:p>
          <a:p>
            <a:r>
              <a:rPr lang="fr-FR" dirty="0"/>
              <a:t>Bus spécifiques (CAN, LIN, FLEXRAY)</a:t>
            </a:r>
          </a:p>
          <a:p>
            <a:pPr marL="914400" lvl="2" indent="0">
              <a:buNone/>
            </a:pPr>
            <a:endParaRPr lang="fr-FR" dirty="0"/>
          </a:p>
          <a:p>
            <a:pPr lvl="2"/>
            <a:endParaRPr lang="fr-FR" dirty="0"/>
          </a:p>
          <a:p>
            <a:pPr marL="914400" lvl="2" indent="0">
              <a:buNone/>
            </a:pPr>
            <a:endParaRPr lang="fr-FR" dirty="0"/>
          </a:p>
          <a:p>
            <a:pPr lvl="2"/>
            <a:endParaRPr lang="fr-FR" dirty="0"/>
          </a:p>
          <a:p>
            <a:pPr lvl="1"/>
            <a:endParaRPr lang="fr-FR" dirty="0"/>
          </a:p>
          <a:p>
            <a:pPr lvl="1"/>
            <a:endParaRPr lang="fr-FR" dirty="0"/>
          </a:p>
          <a:p>
            <a:endParaRPr lang="fr-FR" dirty="0"/>
          </a:p>
          <a:p>
            <a:pPr lvl="1"/>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1026" name="Picture 2" descr="Automotive sensors market to grow at 6.7% CAGR to 2023">
            <a:extLst>
              <a:ext uri="{FF2B5EF4-FFF2-40B4-BE49-F238E27FC236}">
                <a16:creationId xmlns:a16="http://schemas.microsoft.com/office/drawing/2014/main" id="{555842AB-0F4B-4E07-8715-9F6E12E25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1" y="2060028"/>
            <a:ext cx="5971651" cy="3125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6632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Bus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66</a:t>
            </a:fld>
            <a:endParaRPr lang="en-US"/>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pic>
        <p:nvPicPr>
          <p:cNvPr id="2" name="Image 1">
            <a:extLst>
              <a:ext uri="{FF2B5EF4-FFF2-40B4-BE49-F238E27FC236}">
                <a16:creationId xmlns:a16="http://schemas.microsoft.com/office/drawing/2014/main" id="{632C6C78-A6EC-4635-8A9F-4E535117192D}"/>
              </a:ext>
            </a:extLst>
          </p:cNvPr>
          <p:cNvPicPr>
            <a:picLocks noChangeAspect="1"/>
          </p:cNvPicPr>
          <p:nvPr/>
        </p:nvPicPr>
        <p:blipFill>
          <a:blip r:embed="rId3"/>
          <a:stretch>
            <a:fillRect/>
          </a:stretch>
        </p:blipFill>
        <p:spPr>
          <a:xfrm>
            <a:off x="3983464" y="1047279"/>
            <a:ext cx="8115300" cy="5124450"/>
          </a:xfrm>
          <a:prstGeom prst="rect">
            <a:avLst/>
          </a:prstGeom>
        </p:spPr>
      </p:pic>
      <p:sp>
        <p:nvSpPr>
          <p:cNvPr id="6" name="Espace réservé du texte 2">
            <a:extLst>
              <a:ext uri="{FF2B5EF4-FFF2-40B4-BE49-F238E27FC236}">
                <a16:creationId xmlns:a16="http://schemas.microsoft.com/office/drawing/2014/main" id="{4C138A61-33C3-4B81-8435-2C1D7294FAD7}"/>
              </a:ext>
            </a:extLst>
          </p:cNvPr>
          <p:cNvSpPr txBox="1">
            <a:spLocks/>
          </p:cNvSpPr>
          <p:nvPr/>
        </p:nvSpPr>
        <p:spPr>
          <a:xfrm>
            <a:off x="774589" y="2546476"/>
            <a:ext cx="3523091" cy="339589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Chaine d’acquisition « longue »</a:t>
            </a:r>
          </a:p>
          <a:p>
            <a:pPr lvl="1"/>
            <a:r>
              <a:rPr lang="fr-FR" dirty="0"/>
              <a:t>Les données des capteurs sont utilisées à des fins multiples </a:t>
            </a:r>
          </a:p>
          <a:p>
            <a:r>
              <a:rPr lang="fr-FR" dirty="0"/>
              <a:t>Radio et filaire</a:t>
            </a:r>
          </a:p>
          <a:p>
            <a:r>
              <a:rPr lang="fr-FR" dirty="0"/>
              <a:t>Pas de contrainte temps réel </a:t>
            </a:r>
          </a:p>
          <a:p>
            <a:r>
              <a:rPr lang="fr-FR" dirty="0"/>
              <a:t>Multiplicité de bus</a:t>
            </a:r>
          </a:p>
          <a:p>
            <a:pPr marL="914400" lvl="2" indent="0">
              <a:buNone/>
            </a:pPr>
            <a:endParaRPr lang="fr-FR" dirty="0"/>
          </a:p>
          <a:p>
            <a:pPr lvl="2"/>
            <a:endParaRPr lang="fr-FR" dirty="0"/>
          </a:p>
          <a:p>
            <a:pPr marL="914400" lvl="2" indent="0">
              <a:buNone/>
            </a:pPr>
            <a:endParaRPr lang="fr-FR" dirty="0"/>
          </a:p>
          <a:p>
            <a:pPr lvl="2"/>
            <a:endParaRPr lang="fr-FR" dirty="0"/>
          </a:p>
          <a:p>
            <a:pPr lvl="1"/>
            <a:endParaRPr lang="fr-FR" dirty="0"/>
          </a:p>
          <a:p>
            <a:pPr lvl="1"/>
            <a:endParaRPr lang="fr-FR" dirty="0"/>
          </a:p>
          <a:p>
            <a:endParaRPr lang="fr-FR" dirty="0"/>
          </a:p>
          <a:p>
            <a:pPr lvl="1"/>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sp>
        <p:nvSpPr>
          <p:cNvPr id="41" name="Espace réservé du texte 4">
            <a:extLst>
              <a:ext uri="{FF2B5EF4-FFF2-40B4-BE49-F238E27FC236}">
                <a16:creationId xmlns:a16="http://schemas.microsoft.com/office/drawing/2014/main" id="{290162CD-B99A-40FB-B89C-EA25CA9F7EF0}"/>
              </a:ext>
            </a:extLst>
          </p:cNvPr>
          <p:cNvSpPr>
            <a:spLocks noGrp="1"/>
          </p:cNvSpPr>
          <p:nvPr>
            <p:ph type="body" sz="quarter" idx="17"/>
          </p:nvPr>
        </p:nvSpPr>
        <p:spPr>
          <a:xfrm>
            <a:off x="428625" y="1341438"/>
            <a:ext cx="4929188" cy="366712"/>
          </a:xfrm>
        </p:spPr>
        <p:txBody>
          <a:bodyPr/>
          <a:lstStyle/>
          <a:p>
            <a:r>
              <a:rPr lang="fr-FR" dirty="0"/>
              <a:t>Topologie selon les systèmes</a:t>
            </a:r>
          </a:p>
          <a:p>
            <a:r>
              <a:rPr lang="fr-FR" sz="1500" dirty="0">
                <a:latin typeface="Century Gothic" panose="020B0502020202020204" pitchFamily="34" charset="0"/>
              </a:rPr>
              <a:t>Exemple dans l’IOT</a:t>
            </a:r>
          </a:p>
          <a:p>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3" name="Encre 2">
                <a:extLst>
                  <a:ext uri="{FF2B5EF4-FFF2-40B4-BE49-F238E27FC236}">
                    <a16:creationId xmlns:a16="http://schemas.microsoft.com/office/drawing/2014/main" id="{CFB3C799-A6CC-4536-BFBD-E9547C17571E}"/>
                  </a:ext>
                </a:extLst>
              </p14:cNvPr>
              <p14:cNvContentPartPr/>
              <p14:nvPr/>
            </p14:nvContentPartPr>
            <p14:xfrm>
              <a:off x="3809880" y="4368960"/>
              <a:ext cx="25920" cy="360"/>
            </p14:xfrm>
          </p:contentPart>
        </mc:Choice>
        <mc:Fallback xmlns="">
          <p:pic>
            <p:nvPicPr>
              <p:cNvPr id="3" name="Encre 2">
                <a:extLst>
                  <a:ext uri="{FF2B5EF4-FFF2-40B4-BE49-F238E27FC236}">
                    <a16:creationId xmlns:a16="http://schemas.microsoft.com/office/drawing/2014/main" id="{CFB3C799-A6CC-4536-BFBD-E9547C17571E}"/>
                  </a:ext>
                </a:extLst>
              </p:cNvPr>
              <p:cNvPicPr/>
              <p:nvPr/>
            </p:nvPicPr>
            <p:blipFill>
              <a:blip r:embed="rId5"/>
              <a:stretch>
                <a:fillRect/>
              </a:stretch>
            </p:blipFill>
            <p:spPr>
              <a:xfrm>
                <a:off x="3800520" y="4359600"/>
                <a:ext cx="44640" cy="19080"/>
              </a:xfrm>
              <a:prstGeom prst="rect">
                <a:avLst/>
              </a:prstGeom>
            </p:spPr>
          </p:pic>
        </mc:Fallback>
      </mc:AlternateContent>
    </p:spTree>
    <p:extLst>
      <p:ext uri="{BB962C8B-B14F-4D97-AF65-F5344CB8AC3E}">
        <p14:creationId xmlns:p14="http://schemas.microsoft.com/office/powerpoint/2010/main" val="6829541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Bus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67</a:t>
            </a:fld>
            <a:endParaRPr lang="en-US"/>
          </a:p>
        </p:txBody>
      </p:sp>
      <p:sp>
        <p:nvSpPr>
          <p:cNvPr id="25" name="Espace réservé du texte 4"/>
          <p:cNvSpPr>
            <a:spLocks noGrp="1"/>
          </p:cNvSpPr>
          <p:nvPr>
            <p:ph type="body" sz="quarter" idx="17"/>
          </p:nvPr>
        </p:nvSpPr>
        <p:spPr>
          <a:xfrm>
            <a:off x="429148" y="1341612"/>
            <a:ext cx="7485492" cy="450079"/>
          </a:xfrm>
        </p:spPr>
        <p:txBody>
          <a:bodyPr/>
          <a:lstStyle/>
          <a:p>
            <a:r>
              <a:rPr lang="fr-FR" dirty="0"/>
              <a:t>Série – Serial – RS…</a:t>
            </a:r>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3" name="Espace réservé du texte 2">
            <a:extLst>
              <a:ext uri="{FF2B5EF4-FFF2-40B4-BE49-F238E27FC236}">
                <a16:creationId xmlns:a16="http://schemas.microsoft.com/office/drawing/2014/main" id="{E4A735F5-5BA6-4767-981B-80E0885B108C}"/>
              </a:ext>
            </a:extLst>
          </p:cNvPr>
          <p:cNvSpPr txBox="1">
            <a:spLocks/>
          </p:cNvSpPr>
          <p:nvPr/>
        </p:nvSpPr>
        <p:spPr>
          <a:xfrm>
            <a:off x="733949" y="2212429"/>
            <a:ext cx="4293981" cy="2186851"/>
          </a:xfrm>
          <a:prstGeom prst="rect">
            <a:avLst/>
          </a:prstGeom>
        </p:spPr>
        <p:txBody>
          <a:bodyPr>
            <a:normAutofit fontScale="92500" lnSpcReduction="10000"/>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2 fils (RX-TX)</a:t>
            </a:r>
          </a:p>
          <a:p>
            <a:r>
              <a:rPr lang="fr-FR" dirty="0"/>
              <a:t>Point à point (un maître – un esclave)</a:t>
            </a:r>
          </a:p>
          <a:p>
            <a:r>
              <a:rPr lang="fr-FR" dirty="0"/>
              <a:t>Asynchrone</a:t>
            </a:r>
          </a:p>
          <a:p>
            <a:r>
              <a:rPr lang="fr-FR" dirty="0"/>
              <a:t>Octet par octet</a:t>
            </a:r>
          </a:p>
          <a:p>
            <a:r>
              <a:rPr lang="fr-FR" dirty="0"/>
              <a:t>Protocole robuste et peu couteux, utilisé majoritairement en phase de mise au point et de débogage</a:t>
            </a:r>
          </a:p>
          <a:p>
            <a:r>
              <a:rPr lang="fr-FR" dirty="0"/>
              <a:t>Serial over IP, Serial over USB</a:t>
            </a:r>
          </a:p>
          <a:p>
            <a:pPr marL="0" indent="0">
              <a:buNone/>
            </a:pPr>
            <a:endParaRPr lang="fr-FR" dirty="0"/>
          </a:p>
          <a:p>
            <a:endParaRPr lang="fr-FR" dirty="0"/>
          </a:p>
          <a:p>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4098" name="Picture 2" descr="Sending a Serial Break to a Cisco on Mac OSX | Aaron Kondziela">
            <a:extLst>
              <a:ext uri="{FF2B5EF4-FFF2-40B4-BE49-F238E27FC236}">
                <a16:creationId xmlns:a16="http://schemas.microsoft.com/office/drawing/2014/main" id="{EA185848-965A-4BA7-90EF-B0B6FA34D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6582" y="1727308"/>
            <a:ext cx="5467305" cy="13277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at is RS232 Serial Communication Protocol? RS232 Basics, Working &amp;  Specifications">
            <a:extLst>
              <a:ext uri="{FF2B5EF4-FFF2-40B4-BE49-F238E27FC236}">
                <a16:creationId xmlns:a16="http://schemas.microsoft.com/office/drawing/2014/main" id="{444E414C-2327-4D8A-939B-4D6A2D729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8012" y="401745"/>
            <a:ext cx="3333750" cy="1019175"/>
          </a:xfrm>
          <a:prstGeom prst="rect">
            <a:avLst/>
          </a:prstGeom>
          <a:noFill/>
          <a:extLst>
            <a:ext uri="{909E8E84-426E-40DD-AFC4-6F175D3DCCD1}">
              <a14:hiddenFill xmlns:a14="http://schemas.microsoft.com/office/drawing/2010/main">
                <a:solidFill>
                  <a:srgbClr val="FFFFFF"/>
                </a:solidFill>
              </a14:hiddenFill>
            </a:ext>
          </a:extLst>
        </p:spPr>
      </p:pic>
      <p:sp>
        <p:nvSpPr>
          <p:cNvPr id="7" name="Flèche : virage 6">
            <a:extLst>
              <a:ext uri="{FF2B5EF4-FFF2-40B4-BE49-F238E27FC236}">
                <a16:creationId xmlns:a16="http://schemas.microsoft.com/office/drawing/2014/main" id="{F94F078A-64BB-44BB-911E-4EC999049926}"/>
              </a:ext>
            </a:extLst>
          </p:cNvPr>
          <p:cNvSpPr/>
          <p:nvPr/>
        </p:nvSpPr>
        <p:spPr>
          <a:xfrm flipV="1">
            <a:off x="2887289" y="4307840"/>
            <a:ext cx="2569210" cy="107148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11" name="Image 10">
            <a:extLst>
              <a:ext uri="{FF2B5EF4-FFF2-40B4-BE49-F238E27FC236}">
                <a16:creationId xmlns:a16="http://schemas.microsoft.com/office/drawing/2014/main" id="{F7CE0F06-CB2F-4799-AF9D-67E45081A102}"/>
              </a:ext>
            </a:extLst>
          </p:cNvPr>
          <p:cNvPicPr>
            <a:picLocks noChangeAspect="1"/>
          </p:cNvPicPr>
          <p:nvPr/>
        </p:nvPicPr>
        <p:blipFill>
          <a:blip r:embed="rId5"/>
          <a:stretch>
            <a:fillRect/>
          </a:stretch>
        </p:blipFill>
        <p:spPr>
          <a:xfrm>
            <a:off x="5582149" y="3425955"/>
            <a:ext cx="5705475" cy="3076575"/>
          </a:xfrm>
          <a:prstGeom prst="rect">
            <a:avLst/>
          </a:prstGeom>
        </p:spPr>
      </p:pic>
    </p:spTree>
    <p:extLst>
      <p:ext uri="{BB962C8B-B14F-4D97-AF65-F5344CB8AC3E}">
        <p14:creationId xmlns:p14="http://schemas.microsoft.com/office/powerpoint/2010/main" val="31773741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Bus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68</a:t>
            </a:fld>
            <a:endParaRPr lang="en-US"/>
          </a:p>
        </p:txBody>
      </p:sp>
      <p:sp>
        <p:nvSpPr>
          <p:cNvPr id="25" name="Espace réservé du texte 4"/>
          <p:cNvSpPr>
            <a:spLocks noGrp="1"/>
          </p:cNvSpPr>
          <p:nvPr>
            <p:ph type="body" sz="quarter" idx="17"/>
          </p:nvPr>
        </p:nvSpPr>
        <p:spPr>
          <a:xfrm>
            <a:off x="429148" y="1341612"/>
            <a:ext cx="7485492" cy="450079"/>
          </a:xfrm>
        </p:spPr>
        <p:txBody>
          <a:bodyPr/>
          <a:lstStyle/>
          <a:p>
            <a:r>
              <a:rPr lang="fr-FR" dirty="0"/>
              <a:t>SPI</a:t>
            </a:r>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3" name="Espace réservé du texte 2">
            <a:extLst>
              <a:ext uri="{FF2B5EF4-FFF2-40B4-BE49-F238E27FC236}">
                <a16:creationId xmlns:a16="http://schemas.microsoft.com/office/drawing/2014/main" id="{E4A735F5-5BA6-4767-981B-80E0885B108C}"/>
              </a:ext>
            </a:extLst>
          </p:cNvPr>
          <p:cNvSpPr txBox="1">
            <a:spLocks/>
          </p:cNvSpPr>
          <p:nvPr/>
        </p:nvSpPr>
        <p:spPr>
          <a:xfrm>
            <a:off x="733949" y="2212429"/>
            <a:ext cx="4293981" cy="21868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4 fils </a:t>
            </a:r>
          </a:p>
          <a:p>
            <a:r>
              <a:rPr lang="fr-FR" dirty="0"/>
              <a:t>Un maître – plusieurs esclaves</a:t>
            </a:r>
          </a:p>
          <a:p>
            <a:r>
              <a:rPr lang="fr-FR" dirty="0"/>
              <a:t>Synchrone</a:t>
            </a:r>
          </a:p>
          <a:p>
            <a:r>
              <a:rPr lang="fr-FR" dirty="0"/>
              <a:t>Octet par octet, ou </a:t>
            </a:r>
            <a:r>
              <a:rPr lang="fr-FR" dirty="0" err="1"/>
              <a:t>burst</a:t>
            </a:r>
            <a:endParaRPr lang="fr-FR" dirty="0"/>
          </a:p>
          <a:p>
            <a:r>
              <a:rPr lang="fr-FR" dirty="0"/>
              <a:t>1 </a:t>
            </a:r>
            <a:r>
              <a:rPr lang="fr-FR" dirty="0" err="1"/>
              <a:t>MBits/s</a:t>
            </a:r>
            <a:endParaRPr lang="fr-FR" dirty="0"/>
          </a:p>
          <a:p>
            <a:endParaRPr lang="fr-FR" dirty="0"/>
          </a:p>
          <a:p>
            <a:endParaRPr lang="fr-FR" dirty="0"/>
          </a:p>
          <a:p>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11" name="Picture 13">
            <a:extLst>
              <a:ext uri="{FF2B5EF4-FFF2-40B4-BE49-F238E27FC236}">
                <a16:creationId xmlns:a16="http://schemas.microsoft.com/office/drawing/2014/main" id="{05C84182-7628-49EF-BDFE-BD711D4F509A}"/>
              </a:ext>
            </a:extLst>
          </p:cNvPr>
          <p:cNvPicPr/>
          <p:nvPr/>
        </p:nvPicPr>
        <p:blipFill rotWithShape="1">
          <a:blip r:link="rId3">
            <a:extLst>
              <a:ext uri="{28A0092B-C50C-407E-A947-70E740481C1C}">
                <a14:useLocalDpi xmlns:a14="http://schemas.microsoft.com/office/drawing/2010/main" val="0"/>
              </a:ext>
            </a:extLst>
          </a:blip>
          <a:srcRect t="12834" b="20321"/>
          <a:stretch>
            <a:fillRect/>
          </a:stretch>
        </p:blipFill>
        <p:spPr bwMode="auto">
          <a:xfrm>
            <a:off x="6306911" y="1030923"/>
            <a:ext cx="4635409" cy="874077"/>
          </a:xfrm>
          <a:prstGeom prst="rect">
            <a:avLst/>
          </a:prstGeom>
          <a:noFill/>
          <a:ln>
            <a:noFill/>
          </a:ln>
          <a:extLst>
            <a:ext uri="{53640926-AAD7-44D8-BBD7-CCE9431645EC}">
              <a14:shadowObscured xmlns:a14="http://schemas.microsoft.com/office/drawing/2010/main"/>
            </a:ext>
          </a:extLst>
        </p:spPr>
      </p:pic>
      <p:pic>
        <p:nvPicPr>
          <p:cNvPr id="5122" name="Picture 2" descr="alt text">
            <a:extLst>
              <a:ext uri="{FF2B5EF4-FFF2-40B4-BE49-F238E27FC236}">
                <a16:creationId xmlns:a16="http://schemas.microsoft.com/office/drawing/2014/main" id="{C5A19CE3-8545-4384-961A-C733D5D554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099"/>
          <a:stretch/>
        </p:blipFill>
        <p:spPr bwMode="auto">
          <a:xfrm>
            <a:off x="6695551" y="2221815"/>
            <a:ext cx="3994100" cy="20615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15699B2-A20F-4447-90F5-F769DB1297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2057" y="4505468"/>
            <a:ext cx="38100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P1000 Pressure Sensor - Cookbook | Mbed">
            <a:extLst>
              <a:ext uri="{FF2B5EF4-FFF2-40B4-BE49-F238E27FC236}">
                <a16:creationId xmlns:a16="http://schemas.microsoft.com/office/drawing/2014/main" id="{8B249FED-5FB1-436C-B985-27F8C8D7AC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6900" y="4074160"/>
            <a:ext cx="2517140" cy="2517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8183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Bus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69</a:t>
            </a:fld>
            <a:endParaRPr lang="en-US"/>
          </a:p>
        </p:txBody>
      </p:sp>
      <p:sp>
        <p:nvSpPr>
          <p:cNvPr id="25" name="Espace réservé du texte 4"/>
          <p:cNvSpPr>
            <a:spLocks noGrp="1"/>
          </p:cNvSpPr>
          <p:nvPr>
            <p:ph type="body" sz="quarter" idx="17"/>
          </p:nvPr>
        </p:nvSpPr>
        <p:spPr>
          <a:xfrm>
            <a:off x="429148" y="1341612"/>
            <a:ext cx="7485492" cy="450079"/>
          </a:xfrm>
        </p:spPr>
        <p:txBody>
          <a:bodyPr/>
          <a:lstStyle/>
          <a:p>
            <a:r>
              <a:rPr lang="fr-FR" dirty="0"/>
              <a:t>I2C</a:t>
            </a:r>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3" name="Espace réservé du texte 2">
            <a:extLst>
              <a:ext uri="{FF2B5EF4-FFF2-40B4-BE49-F238E27FC236}">
                <a16:creationId xmlns:a16="http://schemas.microsoft.com/office/drawing/2014/main" id="{E4A735F5-5BA6-4767-981B-80E0885B108C}"/>
              </a:ext>
            </a:extLst>
          </p:cNvPr>
          <p:cNvSpPr txBox="1">
            <a:spLocks/>
          </p:cNvSpPr>
          <p:nvPr/>
        </p:nvSpPr>
        <p:spPr>
          <a:xfrm>
            <a:off x="733949" y="2212429"/>
            <a:ext cx="4293981" cy="21868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2 fils </a:t>
            </a:r>
          </a:p>
          <a:p>
            <a:r>
              <a:rPr lang="fr-FR" dirty="0"/>
              <a:t>plusieurs maîtres – plusieurs esclaves</a:t>
            </a:r>
          </a:p>
          <a:p>
            <a:r>
              <a:rPr lang="fr-FR" dirty="0"/>
              <a:t>Synchrone</a:t>
            </a:r>
          </a:p>
          <a:p>
            <a:r>
              <a:rPr lang="fr-FR" dirty="0"/>
              <a:t>Octet par octet, ou </a:t>
            </a:r>
            <a:r>
              <a:rPr lang="fr-FR" dirty="0" err="1"/>
              <a:t>burst</a:t>
            </a:r>
            <a:endParaRPr lang="fr-FR" dirty="0"/>
          </a:p>
          <a:p>
            <a:r>
              <a:rPr lang="fr-FR" dirty="0"/>
              <a:t>Bidirectionnel</a:t>
            </a:r>
          </a:p>
          <a:p>
            <a:r>
              <a:rPr lang="fr-FR" dirty="0"/>
              <a:t>~400 </a:t>
            </a:r>
            <a:r>
              <a:rPr lang="fr-FR" dirty="0" err="1"/>
              <a:t>kBit</a:t>
            </a:r>
            <a:r>
              <a:rPr lang="fr-FR" dirty="0"/>
              <a:t>/s</a:t>
            </a:r>
          </a:p>
          <a:p>
            <a:endParaRPr lang="fr-FR" dirty="0"/>
          </a:p>
          <a:p>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6146" name="Picture 2" descr="I²C - serial protocol decoding">
            <a:extLst>
              <a:ext uri="{FF2B5EF4-FFF2-40B4-BE49-F238E27FC236}">
                <a16:creationId xmlns:a16="http://schemas.microsoft.com/office/drawing/2014/main" id="{558435A0-95A9-4BC7-9351-F06DB4877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0553" y="764348"/>
            <a:ext cx="4573905" cy="232302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Basics of I2C communication - OpenLabPro.com">
            <a:extLst>
              <a:ext uri="{FF2B5EF4-FFF2-40B4-BE49-F238E27FC236}">
                <a16:creationId xmlns:a16="http://schemas.microsoft.com/office/drawing/2014/main" id="{F2A8D59B-FA81-4E48-8E44-BB5C8DEADA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9510" y="3355709"/>
            <a:ext cx="4573905" cy="299519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UNFOUNDER MPU6050 Module for Arduino and Raspberry Pi, 3-Axis Gyroscope  and 3-Axis Accelerator: Amazon.fr: High-tech">
            <a:extLst>
              <a:ext uri="{FF2B5EF4-FFF2-40B4-BE49-F238E27FC236}">
                <a16:creationId xmlns:a16="http://schemas.microsoft.com/office/drawing/2014/main" id="{E442445B-8EF7-4618-A28E-F47B52BF51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2072" y="3978399"/>
            <a:ext cx="2284730" cy="2381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42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747E53C1-6D05-4ED3-9E1A-1A3128FADFCD}"/>
              </a:ext>
            </a:extLst>
          </p:cNvPr>
          <p:cNvGraphicFramePr>
            <a:graphicFrameLocks noGrp="1"/>
          </p:cNvGraphicFramePr>
          <p:nvPr>
            <p:ph idx="1"/>
          </p:nvPr>
        </p:nvGraphicFramePr>
        <p:xfrm>
          <a:off x="213360" y="1825625"/>
          <a:ext cx="11765280" cy="35005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ZoneTexte 2">
            <a:extLst>
              <a:ext uri="{FF2B5EF4-FFF2-40B4-BE49-F238E27FC236}">
                <a16:creationId xmlns:a16="http://schemas.microsoft.com/office/drawing/2014/main" id="{47F7DCF8-AD2E-46DC-B83A-BC589BF88603}"/>
              </a:ext>
            </a:extLst>
          </p:cNvPr>
          <p:cNvSpPr txBox="1"/>
          <p:nvPr/>
        </p:nvSpPr>
        <p:spPr>
          <a:xfrm>
            <a:off x="402714" y="5693790"/>
            <a:ext cx="11733020" cy="646331"/>
          </a:xfrm>
          <a:prstGeom prst="rect">
            <a:avLst/>
          </a:prstGeom>
          <a:noFill/>
        </p:spPr>
        <p:txBody>
          <a:bodyPr wrap="none" rtlCol="0">
            <a:spAutoFit/>
          </a:bodyPr>
          <a:lstStyle/>
          <a:p>
            <a:r>
              <a:rPr lang="fr-FR" dirty="0"/>
              <a:t>*L’Open Badge est une reconnaissance de compétence. Elle est se présente sous forme d’un email que l’utilisateur reçoit si </a:t>
            </a:r>
          </a:p>
          <a:p>
            <a:r>
              <a:rPr lang="fr-FR" dirty="0"/>
              <a:t>il a passé les épreuves (QCM et fabrication d’objet) avec succès</a:t>
            </a:r>
          </a:p>
        </p:txBody>
      </p:sp>
      <p:pic>
        <p:nvPicPr>
          <p:cNvPr id="7" name="Image 6">
            <a:extLst>
              <a:ext uri="{FF2B5EF4-FFF2-40B4-BE49-F238E27FC236}">
                <a16:creationId xmlns:a16="http://schemas.microsoft.com/office/drawing/2014/main" id="{52DB8898-FD43-4F21-ADEC-697E5113EB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7917" y="346272"/>
            <a:ext cx="1100566" cy="521457"/>
          </a:xfrm>
          <a:prstGeom prst="rect">
            <a:avLst/>
          </a:prstGeom>
        </p:spPr>
      </p:pic>
      <p:sp>
        <p:nvSpPr>
          <p:cNvPr id="8" name="Titre 1">
            <a:extLst>
              <a:ext uri="{FF2B5EF4-FFF2-40B4-BE49-F238E27FC236}">
                <a16:creationId xmlns:a16="http://schemas.microsoft.com/office/drawing/2014/main" id="{424FB5CF-1FDA-4410-811C-7033070A5CDB}"/>
              </a:ext>
            </a:extLst>
          </p:cNvPr>
          <p:cNvSpPr txBox="1">
            <a:spLocks/>
          </p:cNvSpPr>
          <p:nvPr/>
        </p:nvSpPr>
        <p:spPr>
          <a:xfrm>
            <a:off x="838200" y="6582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Comment utiliser les ressources de l’I-</a:t>
            </a:r>
            <a:r>
              <a:rPr lang="fr-FR" b="1" dirty="0" err="1"/>
              <a:t>Lab</a:t>
            </a:r>
            <a:r>
              <a:rPr lang="fr-FR" b="1" dirty="0"/>
              <a:t>?</a:t>
            </a:r>
          </a:p>
        </p:txBody>
      </p:sp>
    </p:spTree>
    <p:extLst>
      <p:ext uri="{BB962C8B-B14F-4D97-AF65-F5344CB8AC3E}">
        <p14:creationId xmlns:p14="http://schemas.microsoft.com/office/powerpoint/2010/main" val="2680471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AB7A566-F555-4D04-BF4B-9F96E79B38F4}"/>
              </a:ext>
            </a:extLst>
          </p:cNvPr>
          <p:cNvSpPr>
            <a:spLocks noGrp="1"/>
          </p:cNvSpPr>
          <p:nvPr>
            <p:ph type="title"/>
          </p:nvPr>
        </p:nvSpPr>
        <p:spPr/>
        <p:txBody>
          <a:bodyPr/>
          <a:lstStyle/>
          <a:p>
            <a:r>
              <a:rPr lang="fr-FR" dirty="0"/>
              <a:t>Contexte - Etapes de vie d’un projet</a:t>
            </a:r>
          </a:p>
        </p:txBody>
      </p:sp>
      <p:sp>
        <p:nvSpPr>
          <p:cNvPr id="5" name="Espace réservé du texte 4">
            <a:extLst>
              <a:ext uri="{FF2B5EF4-FFF2-40B4-BE49-F238E27FC236}">
                <a16:creationId xmlns:a16="http://schemas.microsoft.com/office/drawing/2014/main" id="{1792D368-AB6F-4759-82FC-2443B82B2905}"/>
              </a:ext>
            </a:extLst>
          </p:cNvPr>
          <p:cNvSpPr>
            <a:spLocks noGrp="1"/>
          </p:cNvSpPr>
          <p:nvPr>
            <p:ph type="body" sz="quarter" idx="17"/>
          </p:nvPr>
        </p:nvSpPr>
        <p:spPr>
          <a:xfrm>
            <a:off x="429148" y="1302536"/>
            <a:ext cx="8021168" cy="366706"/>
          </a:xfrm>
        </p:spPr>
        <p:txBody>
          <a:bodyPr/>
          <a:lstStyle/>
          <a:p>
            <a:r>
              <a:rPr lang="fr-FR" dirty="0"/>
              <a:t>« Le réel, c’est quand on se cogne » Jacque Lacan</a:t>
            </a:r>
          </a:p>
        </p:txBody>
      </p:sp>
      <p:sp>
        <p:nvSpPr>
          <p:cNvPr id="6" name="Espace réservé du numéro de diapositive 5">
            <a:extLst>
              <a:ext uri="{FF2B5EF4-FFF2-40B4-BE49-F238E27FC236}">
                <a16:creationId xmlns:a16="http://schemas.microsoft.com/office/drawing/2014/main" id="{69D12333-51C3-4AEE-93F0-53ECB8E53A27}"/>
              </a:ext>
            </a:extLst>
          </p:cNvPr>
          <p:cNvSpPr>
            <a:spLocks noGrp="1"/>
          </p:cNvSpPr>
          <p:nvPr>
            <p:ph type="sldNum" sz="quarter" idx="18"/>
          </p:nvPr>
        </p:nvSpPr>
        <p:spPr/>
        <p:txBody>
          <a:bodyPr/>
          <a:lstStyle/>
          <a:p>
            <a:fld id="{BAF88466-554A-4CBD-BB64-CBACC1E3F3C6}" type="slidenum">
              <a:rPr lang="en-US" smtClean="0"/>
              <a:pPr/>
              <a:t>70</a:t>
            </a:fld>
            <a:endParaRPr lang="en-US" dirty="0"/>
          </a:p>
        </p:txBody>
      </p:sp>
      <p:pic>
        <p:nvPicPr>
          <p:cNvPr id="5122" name="Picture 2">
            <a:extLst>
              <a:ext uri="{FF2B5EF4-FFF2-40B4-BE49-F238E27FC236}">
                <a16:creationId xmlns:a16="http://schemas.microsoft.com/office/drawing/2014/main" id="{CB44AC1D-FA2C-41B6-AE20-64F846E4B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767" y="1606719"/>
            <a:ext cx="8297272" cy="511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6142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CADEB96-6331-45D4-91E0-5D03FF746DA9}"/>
              </a:ext>
            </a:extLst>
          </p:cNvPr>
          <p:cNvSpPr>
            <a:spLocks noGrp="1"/>
          </p:cNvSpPr>
          <p:nvPr>
            <p:ph type="title"/>
          </p:nvPr>
        </p:nvSpPr>
        <p:spPr/>
        <p:txBody>
          <a:bodyPr/>
          <a:lstStyle/>
          <a:p>
            <a:r>
              <a:rPr lang="fr-FR" dirty="0"/>
              <a:t>Contexte - Etapes de vie d’un projet</a:t>
            </a:r>
          </a:p>
        </p:txBody>
      </p:sp>
      <p:sp>
        <p:nvSpPr>
          <p:cNvPr id="5" name="Espace réservé du texte 4">
            <a:extLst>
              <a:ext uri="{FF2B5EF4-FFF2-40B4-BE49-F238E27FC236}">
                <a16:creationId xmlns:a16="http://schemas.microsoft.com/office/drawing/2014/main" id="{952B4D7E-FF41-4912-B59E-6AE7A7562AD1}"/>
              </a:ext>
            </a:extLst>
          </p:cNvPr>
          <p:cNvSpPr>
            <a:spLocks noGrp="1"/>
          </p:cNvSpPr>
          <p:nvPr>
            <p:ph type="body" sz="quarter" idx="17"/>
          </p:nvPr>
        </p:nvSpPr>
        <p:spPr/>
        <p:txBody>
          <a:bodyPr/>
          <a:lstStyle/>
          <a:p>
            <a:r>
              <a:rPr lang="fr-FR" dirty="0"/>
              <a:t>Evolution des contraintes de développement du produit</a:t>
            </a:r>
          </a:p>
        </p:txBody>
      </p:sp>
      <p:sp>
        <p:nvSpPr>
          <p:cNvPr id="6" name="Espace réservé du numéro de diapositive 5">
            <a:extLst>
              <a:ext uri="{FF2B5EF4-FFF2-40B4-BE49-F238E27FC236}">
                <a16:creationId xmlns:a16="http://schemas.microsoft.com/office/drawing/2014/main" id="{8272D1A1-81F1-42AD-B554-AD9E252E1750}"/>
              </a:ext>
            </a:extLst>
          </p:cNvPr>
          <p:cNvSpPr>
            <a:spLocks noGrp="1"/>
          </p:cNvSpPr>
          <p:nvPr>
            <p:ph type="sldNum" sz="quarter" idx="18"/>
          </p:nvPr>
        </p:nvSpPr>
        <p:spPr/>
        <p:txBody>
          <a:bodyPr/>
          <a:lstStyle/>
          <a:p>
            <a:fld id="{BAF88466-554A-4CBD-BB64-CBACC1E3F3C6}" type="slidenum">
              <a:rPr lang="en-US" smtClean="0"/>
              <a:pPr/>
              <a:t>71</a:t>
            </a:fld>
            <a:endParaRPr lang="en-US" dirty="0"/>
          </a:p>
        </p:txBody>
      </p:sp>
      <p:pic>
        <p:nvPicPr>
          <p:cNvPr id="1026" name="Picture 2">
            <a:extLst>
              <a:ext uri="{FF2B5EF4-FFF2-40B4-BE49-F238E27FC236}">
                <a16:creationId xmlns:a16="http://schemas.microsoft.com/office/drawing/2014/main" id="{079FAB8C-E941-494A-A8B4-6A0CA2581BCA}"/>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8063" r="2806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D4306D31-D2AA-4F4E-BDEF-85A2B1630761}"/>
              </a:ext>
            </a:extLst>
          </p:cNvPr>
          <p:cNvPicPr>
            <a:picLocks noChangeAspect="1"/>
          </p:cNvPicPr>
          <p:nvPr/>
        </p:nvPicPr>
        <p:blipFill>
          <a:blip r:embed="rId3"/>
          <a:stretch>
            <a:fillRect/>
          </a:stretch>
        </p:blipFill>
        <p:spPr>
          <a:xfrm>
            <a:off x="1169324" y="2130226"/>
            <a:ext cx="8974455" cy="4015715"/>
          </a:xfrm>
          <a:prstGeom prst="rect">
            <a:avLst/>
          </a:prstGeom>
        </p:spPr>
      </p:pic>
    </p:spTree>
    <p:extLst>
      <p:ext uri="{BB962C8B-B14F-4D97-AF65-F5344CB8AC3E}">
        <p14:creationId xmlns:p14="http://schemas.microsoft.com/office/powerpoint/2010/main" val="35727033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3C6940D-9FEC-453A-A0EC-BC80822BFC1C}"/>
              </a:ext>
            </a:extLst>
          </p:cNvPr>
          <p:cNvSpPr>
            <a:spLocks noGrp="1"/>
          </p:cNvSpPr>
          <p:nvPr>
            <p:ph type="body" sz="quarter" idx="12"/>
          </p:nvPr>
        </p:nvSpPr>
        <p:spPr>
          <a:xfrm>
            <a:off x="429148" y="1907628"/>
            <a:ext cx="10055972" cy="4138659"/>
          </a:xfrm>
        </p:spPr>
        <p:txBody>
          <a:bodyPr/>
          <a:lstStyle/>
          <a:p>
            <a:r>
              <a:rPr lang="fr-FR" dirty="0"/>
              <a:t>Prototype: Premier exemplaire construit d'un ensemble mécanique, d'un appareil, d'une machine et qui est destiné à en expérimenter en service les qualités en vue de la construction en série.</a:t>
            </a:r>
          </a:p>
          <a:p>
            <a:r>
              <a:rPr lang="fr-FR" b="1" dirty="0"/>
              <a:t>A qui se destine le prototype?</a:t>
            </a:r>
          </a:p>
          <a:p>
            <a:pPr lvl="1"/>
            <a:r>
              <a:rPr lang="fr-FR" dirty="0"/>
              <a:t>En général</a:t>
            </a:r>
          </a:p>
          <a:p>
            <a:pPr lvl="1"/>
            <a:r>
              <a:rPr lang="fr-FR" dirty="0"/>
              <a:t>Dans le cadre de ce cours</a:t>
            </a:r>
          </a:p>
          <a:p>
            <a:endParaRPr lang="fr-FR" dirty="0"/>
          </a:p>
          <a:p>
            <a:endParaRPr lang="fr-FR" dirty="0"/>
          </a:p>
          <a:p>
            <a:pPr marL="0" indent="0">
              <a:buNone/>
            </a:pPr>
            <a:endParaRPr lang="fr-FR" dirty="0"/>
          </a:p>
          <a:p>
            <a:endParaRPr lang="fr-FR" dirty="0"/>
          </a:p>
        </p:txBody>
      </p:sp>
      <p:sp>
        <p:nvSpPr>
          <p:cNvPr id="4" name="Titre 3">
            <a:extLst>
              <a:ext uri="{FF2B5EF4-FFF2-40B4-BE49-F238E27FC236}">
                <a16:creationId xmlns:a16="http://schemas.microsoft.com/office/drawing/2014/main" id="{5CADEB96-6331-45D4-91E0-5D03FF746DA9}"/>
              </a:ext>
            </a:extLst>
          </p:cNvPr>
          <p:cNvSpPr>
            <a:spLocks noGrp="1"/>
          </p:cNvSpPr>
          <p:nvPr>
            <p:ph type="title"/>
          </p:nvPr>
        </p:nvSpPr>
        <p:spPr/>
        <p:txBody>
          <a:bodyPr/>
          <a:lstStyle/>
          <a:p>
            <a:r>
              <a:rPr lang="fr-FR" dirty="0"/>
              <a:t>Contexte - Prototyper / Concevoir </a:t>
            </a:r>
          </a:p>
        </p:txBody>
      </p:sp>
      <p:sp>
        <p:nvSpPr>
          <p:cNvPr id="5" name="Espace réservé du texte 4">
            <a:extLst>
              <a:ext uri="{FF2B5EF4-FFF2-40B4-BE49-F238E27FC236}">
                <a16:creationId xmlns:a16="http://schemas.microsoft.com/office/drawing/2014/main" id="{952B4D7E-FF41-4912-B59E-6AE7A7562AD1}"/>
              </a:ext>
            </a:extLst>
          </p:cNvPr>
          <p:cNvSpPr>
            <a:spLocks noGrp="1"/>
          </p:cNvSpPr>
          <p:nvPr>
            <p:ph type="body" sz="quarter" idx="17"/>
          </p:nvPr>
        </p:nvSpPr>
        <p:spPr/>
        <p:txBody>
          <a:bodyPr/>
          <a:lstStyle/>
          <a:p>
            <a:r>
              <a:rPr lang="fr-FR" dirty="0"/>
              <a:t>« Le réel, c’est quand on se cogne » Jacques Lacan</a:t>
            </a:r>
          </a:p>
        </p:txBody>
      </p:sp>
      <p:sp>
        <p:nvSpPr>
          <p:cNvPr id="6" name="Espace réservé du numéro de diapositive 5">
            <a:extLst>
              <a:ext uri="{FF2B5EF4-FFF2-40B4-BE49-F238E27FC236}">
                <a16:creationId xmlns:a16="http://schemas.microsoft.com/office/drawing/2014/main" id="{8272D1A1-81F1-42AD-B554-AD9E252E1750}"/>
              </a:ext>
            </a:extLst>
          </p:cNvPr>
          <p:cNvSpPr>
            <a:spLocks noGrp="1"/>
          </p:cNvSpPr>
          <p:nvPr>
            <p:ph type="sldNum" sz="quarter" idx="18"/>
          </p:nvPr>
        </p:nvSpPr>
        <p:spPr/>
        <p:txBody>
          <a:bodyPr/>
          <a:lstStyle/>
          <a:p>
            <a:fld id="{BAF88466-554A-4CBD-BB64-CBACC1E3F3C6}" type="slidenum">
              <a:rPr lang="en-US" smtClean="0"/>
              <a:pPr/>
              <a:t>72</a:t>
            </a:fld>
            <a:endParaRPr lang="en-US" dirty="0"/>
          </a:p>
        </p:txBody>
      </p:sp>
      <p:pic>
        <p:nvPicPr>
          <p:cNvPr id="1026" name="Picture 2">
            <a:extLst>
              <a:ext uri="{FF2B5EF4-FFF2-40B4-BE49-F238E27FC236}">
                <a16:creationId xmlns:a16="http://schemas.microsoft.com/office/drawing/2014/main" id="{079FAB8C-E941-494A-A8B4-6A0CA2581BCA}"/>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8063" r="2806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3785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AB7A566-F555-4D04-BF4B-9F96E79B38F4}"/>
              </a:ext>
            </a:extLst>
          </p:cNvPr>
          <p:cNvSpPr>
            <a:spLocks noGrp="1"/>
          </p:cNvSpPr>
          <p:nvPr>
            <p:ph type="title"/>
          </p:nvPr>
        </p:nvSpPr>
        <p:spPr>
          <a:xfrm>
            <a:off x="429149" y="0"/>
            <a:ext cx="9890508" cy="1325563"/>
          </a:xfrm>
        </p:spPr>
        <p:txBody>
          <a:bodyPr anchor="ctr">
            <a:normAutofit/>
          </a:bodyPr>
          <a:lstStyle/>
          <a:p>
            <a:r>
              <a:rPr lang="fr-FR" dirty="0"/>
              <a:t>Contexte - Prototyper / Concevoir </a:t>
            </a:r>
          </a:p>
        </p:txBody>
      </p:sp>
      <p:sp>
        <p:nvSpPr>
          <p:cNvPr id="6" name="Espace réservé du numéro de diapositive 5">
            <a:extLst>
              <a:ext uri="{FF2B5EF4-FFF2-40B4-BE49-F238E27FC236}">
                <a16:creationId xmlns:a16="http://schemas.microsoft.com/office/drawing/2014/main" id="{69D12333-51C3-4AEE-93F0-53ECB8E53A27}"/>
              </a:ext>
            </a:extLst>
          </p:cNvPr>
          <p:cNvSpPr>
            <a:spLocks noGrp="1"/>
          </p:cNvSpPr>
          <p:nvPr>
            <p:ph type="sldNum" sz="quarter" idx="18"/>
          </p:nvPr>
        </p:nvSpPr>
        <p:spPr>
          <a:xfrm>
            <a:off x="10664142" y="6457950"/>
            <a:ext cx="590755" cy="365125"/>
          </a:xfrm>
        </p:spPr>
        <p:txBody>
          <a:bodyPr anchor="ctr">
            <a:normAutofit/>
          </a:bodyPr>
          <a:lstStyle/>
          <a:p>
            <a:pPr>
              <a:spcAft>
                <a:spcPts val="600"/>
              </a:spcAft>
            </a:pPr>
            <a:fld id="{BAF88466-554A-4CBD-BB64-CBACC1E3F3C6}" type="slidenum">
              <a:rPr lang="en-US" smtClean="0"/>
              <a:pPr>
                <a:spcAft>
                  <a:spcPts val="600"/>
                </a:spcAft>
              </a:pPr>
              <a:t>73</a:t>
            </a:fld>
            <a:endParaRPr lang="en-US"/>
          </a:p>
        </p:txBody>
      </p:sp>
      <p:pic>
        <p:nvPicPr>
          <p:cNvPr id="11" name="Image 10">
            <a:extLst>
              <a:ext uri="{FF2B5EF4-FFF2-40B4-BE49-F238E27FC236}">
                <a16:creationId xmlns:a16="http://schemas.microsoft.com/office/drawing/2014/main" id="{243BDF4A-59A4-4A97-AAC7-305ECEB24862}"/>
              </a:ext>
            </a:extLst>
          </p:cNvPr>
          <p:cNvPicPr>
            <a:picLocks noChangeAspect="1"/>
          </p:cNvPicPr>
          <p:nvPr/>
        </p:nvPicPr>
        <p:blipFill>
          <a:blip r:embed="rId2"/>
          <a:stretch>
            <a:fillRect/>
          </a:stretch>
        </p:blipFill>
        <p:spPr>
          <a:xfrm>
            <a:off x="1738313" y="1939488"/>
            <a:ext cx="7019608" cy="3927912"/>
          </a:xfrm>
          <a:prstGeom prst="rect">
            <a:avLst/>
          </a:prstGeom>
        </p:spPr>
      </p:pic>
    </p:spTree>
    <p:extLst>
      <p:ext uri="{BB962C8B-B14F-4D97-AF65-F5344CB8AC3E}">
        <p14:creationId xmlns:p14="http://schemas.microsoft.com/office/powerpoint/2010/main" val="22338671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3C6940D-9FEC-453A-A0EC-BC80822BFC1C}"/>
              </a:ext>
            </a:extLst>
          </p:cNvPr>
          <p:cNvSpPr>
            <a:spLocks noGrp="1"/>
          </p:cNvSpPr>
          <p:nvPr>
            <p:ph type="body" sz="quarter" idx="12"/>
          </p:nvPr>
        </p:nvSpPr>
        <p:spPr>
          <a:xfrm>
            <a:off x="429148" y="1907628"/>
            <a:ext cx="10055972" cy="4138659"/>
          </a:xfrm>
        </p:spPr>
        <p:txBody>
          <a:bodyPr/>
          <a:lstStyle/>
          <a:p>
            <a:r>
              <a:rPr lang="fr-FR" dirty="0"/>
              <a:t>Design : Concept complexe ne renvoyant pas à la même chose selon le contexte. </a:t>
            </a:r>
          </a:p>
          <a:p>
            <a:pPr marL="457200" lvl="1" indent="0">
              <a:buNone/>
            </a:pPr>
            <a:endParaRPr lang="fr-FR" b="0" i="0" dirty="0">
              <a:solidFill>
                <a:srgbClr val="202122"/>
              </a:solidFill>
              <a:effectLst/>
              <a:latin typeface="Arial" panose="020B0604020202020204" pitchFamily="34" charset="0"/>
            </a:endParaRPr>
          </a:p>
          <a:p>
            <a:pPr marL="457200" lvl="1" indent="0">
              <a:buNone/>
            </a:pPr>
            <a:r>
              <a:rPr lang="fr-FR" dirty="0"/>
              <a:t>« Un des rôles du design est de répondre à des besoins, de résoudre des problèmes, de proposer des solutions nouvelles ou d’explorer des possibilités pour améliorer la qualité de vie des êtres humains »</a:t>
            </a:r>
          </a:p>
          <a:p>
            <a:pPr marL="457200" lvl="1" indent="0">
              <a:buNone/>
            </a:pPr>
            <a:r>
              <a:rPr lang="fr-FR" dirty="0"/>
              <a:t>									</a:t>
            </a:r>
            <a:r>
              <a:rPr lang="fr-FR" dirty="0" err="1"/>
              <a:t>Wikipedia</a:t>
            </a:r>
            <a:endParaRPr lang="fr-FR" dirty="0"/>
          </a:p>
          <a:p>
            <a:pPr marL="457200" lvl="1" indent="0">
              <a:buNone/>
            </a:pPr>
            <a:endParaRPr lang="fr-FR" dirty="0"/>
          </a:p>
          <a:p>
            <a:pPr marL="457200" lvl="1" indent="0">
              <a:buNone/>
            </a:pPr>
            <a:endParaRPr lang="fr-FR" dirty="0"/>
          </a:p>
          <a:p>
            <a:r>
              <a:rPr lang="fr-FR" b="1" dirty="0"/>
              <a:t>A quel besoin répondre?</a:t>
            </a:r>
          </a:p>
          <a:p>
            <a:pPr lvl="1"/>
            <a:r>
              <a:rPr lang="fr-FR" b="1" dirty="0"/>
              <a:t>En général </a:t>
            </a:r>
          </a:p>
          <a:p>
            <a:pPr lvl="1"/>
            <a:r>
              <a:rPr lang="fr-FR" b="1" dirty="0"/>
              <a:t>Dans le cadre de ce cours</a:t>
            </a:r>
          </a:p>
          <a:p>
            <a:pPr marL="457200" lvl="1" indent="0">
              <a:buNone/>
            </a:pPr>
            <a:endParaRPr lang="fr-FR" dirty="0"/>
          </a:p>
          <a:p>
            <a:pPr marL="0" indent="0">
              <a:buNone/>
            </a:pPr>
            <a:endParaRPr lang="fr-FR" dirty="0"/>
          </a:p>
          <a:p>
            <a:endParaRPr lang="fr-FR" dirty="0"/>
          </a:p>
          <a:p>
            <a:pPr marL="0" indent="0">
              <a:buNone/>
            </a:pPr>
            <a:endParaRPr lang="fr-FR" dirty="0"/>
          </a:p>
          <a:p>
            <a:endParaRPr lang="fr-FR" dirty="0"/>
          </a:p>
        </p:txBody>
      </p:sp>
      <p:sp>
        <p:nvSpPr>
          <p:cNvPr id="4" name="Titre 3">
            <a:extLst>
              <a:ext uri="{FF2B5EF4-FFF2-40B4-BE49-F238E27FC236}">
                <a16:creationId xmlns:a16="http://schemas.microsoft.com/office/drawing/2014/main" id="{5CADEB96-6331-45D4-91E0-5D03FF746DA9}"/>
              </a:ext>
            </a:extLst>
          </p:cNvPr>
          <p:cNvSpPr>
            <a:spLocks noGrp="1"/>
          </p:cNvSpPr>
          <p:nvPr>
            <p:ph type="title"/>
          </p:nvPr>
        </p:nvSpPr>
        <p:spPr/>
        <p:txBody>
          <a:bodyPr/>
          <a:lstStyle/>
          <a:p>
            <a:r>
              <a:rPr lang="fr-FR" dirty="0"/>
              <a:t>Contexte - Prototyper / Concevoir </a:t>
            </a:r>
          </a:p>
        </p:txBody>
      </p:sp>
      <p:sp>
        <p:nvSpPr>
          <p:cNvPr id="5" name="Espace réservé du texte 4">
            <a:extLst>
              <a:ext uri="{FF2B5EF4-FFF2-40B4-BE49-F238E27FC236}">
                <a16:creationId xmlns:a16="http://schemas.microsoft.com/office/drawing/2014/main" id="{952B4D7E-FF41-4912-B59E-6AE7A7562AD1}"/>
              </a:ext>
            </a:extLst>
          </p:cNvPr>
          <p:cNvSpPr>
            <a:spLocks noGrp="1"/>
          </p:cNvSpPr>
          <p:nvPr>
            <p:ph type="body" sz="quarter" idx="17"/>
          </p:nvPr>
        </p:nvSpPr>
        <p:spPr/>
        <p:txBody>
          <a:bodyPr/>
          <a:lstStyle/>
          <a:p>
            <a:r>
              <a:rPr lang="fr-FR" dirty="0"/>
              <a:t>Design</a:t>
            </a:r>
          </a:p>
        </p:txBody>
      </p:sp>
      <p:sp>
        <p:nvSpPr>
          <p:cNvPr id="6" name="Espace réservé du numéro de diapositive 5">
            <a:extLst>
              <a:ext uri="{FF2B5EF4-FFF2-40B4-BE49-F238E27FC236}">
                <a16:creationId xmlns:a16="http://schemas.microsoft.com/office/drawing/2014/main" id="{8272D1A1-81F1-42AD-B554-AD9E252E1750}"/>
              </a:ext>
            </a:extLst>
          </p:cNvPr>
          <p:cNvSpPr>
            <a:spLocks noGrp="1"/>
          </p:cNvSpPr>
          <p:nvPr>
            <p:ph type="sldNum" sz="quarter" idx="18"/>
          </p:nvPr>
        </p:nvSpPr>
        <p:spPr/>
        <p:txBody>
          <a:bodyPr/>
          <a:lstStyle/>
          <a:p>
            <a:fld id="{BAF88466-554A-4CBD-BB64-CBACC1E3F3C6}" type="slidenum">
              <a:rPr lang="en-US" smtClean="0"/>
              <a:pPr/>
              <a:t>74</a:t>
            </a:fld>
            <a:endParaRPr lang="en-US" dirty="0"/>
          </a:p>
        </p:txBody>
      </p:sp>
    </p:spTree>
    <p:extLst>
      <p:ext uri="{BB962C8B-B14F-4D97-AF65-F5344CB8AC3E}">
        <p14:creationId xmlns:p14="http://schemas.microsoft.com/office/powerpoint/2010/main" val="34603291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3C6940D-9FEC-453A-A0EC-BC80822BFC1C}"/>
              </a:ext>
            </a:extLst>
          </p:cNvPr>
          <p:cNvSpPr>
            <a:spLocks noGrp="1"/>
          </p:cNvSpPr>
          <p:nvPr>
            <p:ph type="body" sz="quarter" idx="12"/>
          </p:nvPr>
        </p:nvSpPr>
        <p:spPr>
          <a:xfrm>
            <a:off x="429148" y="1907628"/>
            <a:ext cx="10055972" cy="4138659"/>
          </a:xfrm>
        </p:spPr>
        <p:txBody>
          <a:bodyPr lIns="91440" tIns="45720" rIns="91440" bIns="45720" anchor="t">
            <a:normAutofit/>
          </a:bodyPr>
          <a:lstStyle/>
          <a:p>
            <a:r>
              <a:rPr lang="fr-FR" dirty="0"/>
              <a:t>Le design </a:t>
            </a:r>
            <a:r>
              <a:rPr lang="fr-FR" dirty="0" err="1"/>
              <a:t>thinking</a:t>
            </a:r>
            <a:r>
              <a:rPr lang="fr-FR" dirty="0"/>
              <a:t> est un process basé sur l’expérience utilisateur et l’itération rapide : tester et valider chaque étape de la création d’un produit avec l’utilisateur plutôt qu’aboutir pour se rendre compte qu’il ne plait pas. En effet il encourage à « faire » plutôt que « dire » : crayonner, dessiner, puis passer à la 3D, maquetter…</a:t>
            </a:r>
          </a:p>
          <a:p>
            <a:endParaRPr lang="fr-FR" dirty="0">
              <a:latin typeface="Century Gothic"/>
            </a:endParaRPr>
          </a:p>
          <a:p>
            <a:r>
              <a:rPr lang="fr-FR" dirty="0">
                <a:latin typeface="Century Gothic"/>
              </a:rPr>
              <a:t>Lean Startup</a:t>
            </a:r>
          </a:p>
          <a:p>
            <a:endParaRPr lang="fr-FR" dirty="0"/>
          </a:p>
          <a:p>
            <a:pPr>
              <a:buFont typeface="Century Gothic"/>
            </a:pPr>
            <a:r>
              <a:rPr lang="fr-FR" dirty="0">
                <a:latin typeface="Century Gothic"/>
              </a:rPr>
              <a:t>Prototypage rapide -&gt; itération rapide: </a:t>
            </a:r>
            <a:endParaRPr lang="fr-FR" dirty="0"/>
          </a:p>
          <a:p>
            <a:pPr marL="457200" lvl="1" indent="0">
              <a:buNone/>
            </a:pPr>
            <a:r>
              <a:rPr lang="fr-FR" dirty="0">
                <a:latin typeface="Century Gothic"/>
              </a:rPr>
              <a:t>"fail as fast as possible"</a:t>
            </a:r>
            <a:endParaRPr lang="fr-FR" dirty="0"/>
          </a:p>
          <a:p>
            <a:pPr>
              <a:buFont typeface="Century Gothic"/>
              <a:buChar char="►"/>
            </a:pPr>
            <a:endParaRPr lang="fr-FR" dirty="0"/>
          </a:p>
          <a:p>
            <a:pPr marL="0" indent="0">
              <a:buNone/>
            </a:pPr>
            <a:endParaRPr lang="fr-FR" dirty="0"/>
          </a:p>
          <a:p>
            <a:endParaRPr lang="fr-FR" dirty="0"/>
          </a:p>
        </p:txBody>
      </p:sp>
      <p:sp>
        <p:nvSpPr>
          <p:cNvPr id="4" name="Titre 3">
            <a:extLst>
              <a:ext uri="{FF2B5EF4-FFF2-40B4-BE49-F238E27FC236}">
                <a16:creationId xmlns:a16="http://schemas.microsoft.com/office/drawing/2014/main" id="{5CADEB96-6331-45D4-91E0-5D03FF746DA9}"/>
              </a:ext>
            </a:extLst>
          </p:cNvPr>
          <p:cNvSpPr>
            <a:spLocks noGrp="1"/>
          </p:cNvSpPr>
          <p:nvPr>
            <p:ph type="title"/>
          </p:nvPr>
        </p:nvSpPr>
        <p:spPr/>
        <p:txBody>
          <a:bodyPr/>
          <a:lstStyle/>
          <a:p>
            <a:r>
              <a:rPr lang="fr-FR" dirty="0"/>
              <a:t>Contexte - Prototyper / Concevoir </a:t>
            </a:r>
          </a:p>
        </p:txBody>
      </p:sp>
      <p:sp>
        <p:nvSpPr>
          <p:cNvPr id="5" name="Espace réservé du texte 4">
            <a:extLst>
              <a:ext uri="{FF2B5EF4-FFF2-40B4-BE49-F238E27FC236}">
                <a16:creationId xmlns:a16="http://schemas.microsoft.com/office/drawing/2014/main" id="{952B4D7E-FF41-4912-B59E-6AE7A7562AD1}"/>
              </a:ext>
            </a:extLst>
          </p:cNvPr>
          <p:cNvSpPr>
            <a:spLocks noGrp="1"/>
          </p:cNvSpPr>
          <p:nvPr>
            <p:ph type="body" sz="quarter" idx="17"/>
          </p:nvPr>
        </p:nvSpPr>
        <p:spPr/>
        <p:txBody>
          <a:bodyPr/>
          <a:lstStyle/>
          <a:p>
            <a:r>
              <a:rPr lang="fr-FR" dirty="0"/>
              <a:t>« Le mieux est l’ennemi du bien»</a:t>
            </a:r>
          </a:p>
        </p:txBody>
      </p:sp>
      <p:sp>
        <p:nvSpPr>
          <p:cNvPr id="6" name="Espace réservé du numéro de diapositive 5">
            <a:extLst>
              <a:ext uri="{FF2B5EF4-FFF2-40B4-BE49-F238E27FC236}">
                <a16:creationId xmlns:a16="http://schemas.microsoft.com/office/drawing/2014/main" id="{8272D1A1-81F1-42AD-B554-AD9E252E1750}"/>
              </a:ext>
            </a:extLst>
          </p:cNvPr>
          <p:cNvSpPr>
            <a:spLocks noGrp="1"/>
          </p:cNvSpPr>
          <p:nvPr>
            <p:ph type="sldNum" sz="quarter" idx="18"/>
          </p:nvPr>
        </p:nvSpPr>
        <p:spPr/>
        <p:txBody>
          <a:bodyPr/>
          <a:lstStyle/>
          <a:p>
            <a:fld id="{BAF88466-554A-4CBD-BB64-CBACC1E3F3C6}" type="slidenum">
              <a:rPr lang="en-US" smtClean="0"/>
              <a:pPr/>
              <a:t>75</a:t>
            </a:fld>
            <a:endParaRPr lang="en-US" dirty="0"/>
          </a:p>
        </p:txBody>
      </p:sp>
      <p:pic>
        <p:nvPicPr>
          <p:cNvPr id="1026" name="Picture 2">
            <a:extLst>
              <a:ext uri="{FF2B5EF4-FFF2-40B4-BE49-F238E27FC236}">
                <a16:creationId xmlns:a16="http://schemas.microsoft.com/office/drawing/2014/main" id="{079FAB8C-E941-494A-A8B4-6A0CA2581BCA}"/>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8063" r="2806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C7A1480B-49F5-45C0-9AC7-2B2CD70A00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7134" y="2958960"/>
            <a:ext cx="4531678" cy="349899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6" descr="Une image contenant texte, tableau blanc&#10;&#10;Description générée automatiquement">
            <a:extLst>
              <a:ext uri="{FF2B5EF4-FFF2-40B4-BE49-F238E27FC236}">
                <a16:creationId xmlns:a16="http://schemas.microsoft.com/office/drawing/2014/main" id="{7538FC58-786D-48E2-ACB1-2B1BC19D4167}"/>
              </a:ext>
            </a:extLst>
          </p:cNvPr>
          <p:cNvPicPr>
            <a:picLocks noChangeAspect="1"/>
          </p:cNvPicPr>
          <p:nvPr/>
        </p:nvPicPr>
        <p:blipFill>
          <a:blip r:embed="rId4"/>
          <a:stretch>
            <a:fillRect/>
          </a:stretch>
        </p:blipFill>
        <p:spPr>
          <a:xfrm>
            <a:off x="1180582" y="4472153"/>
            <a:ext cx="1577789" cy="1122369"/>
          </a:xfrm>
          <a:prstGeom prst="rect">
            <a:avLst/>
          </a:prstGeom>
        </p:spPr>
      </p:pic>
    </p:spTree>
    <p:extLst>
      <p:ext uri="{BB962C8B-B14F-4D97-AF65-F5344CB8AC3E}">
        <p14:creationId xmlns:p14="http://schemas.microsoft.com/office/powerpoint/2010/main" val="20731552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AB7A566-F555-4D04-BF4B-9F96E79B38F4}"/>
              </a:ext>
            </a:extLst>
          </p:cNvPr>
          <p:cNvSpPr>
            <a:spLocks noGrp="1"/>
          </p:cNvSpPr>
          <p:nvPr>
            <p:ph type="title"/>
          </p:nvPr>
        </p:nvSpPr>
        <p:spPr/>
        <p:txBody>
          <a:bodyPr/>
          <a:lstStyle/>
          <a:p>
            <a:r>
              <a:rPr lang="fr-FR" dirty="0"/>
              <a:t>Contexte - Prototyper / Concevoir </a:t>
            </a:r>
          </a:p>
        </p:txBody>
      </p:sp>
      <p:sp>
        <p:nvSpPr>
          <p:cNvPr id="5" name="Espace réservé du texte 4">
            <a:extLst>
              <a:ext uri="{FF2B5EF4-FFF2-40B4-BE49-F238E27FC236}">
                <a16:creationId xmlns:a16="http://schemas.microsoft.com/office/drawing/2014/main" id="{1792D368-AB6F-4759-82FC-2443B82B2905}"/>
              </a:ext>
            </a:extLst>
          </p:cNvPr>
          <p:cNvSpPr>
            <a:spLocks noGrp="1"/>
          </p:cNvSpPr>
          <p:nvPr>
            <p:ph type="body" sz="quarter" idx="17"/>
          </p:nvPr>
        </p:nvSpPr>
        <p:spPr/>
        <p:txBody>
          <a:bodyPr/>
          <a:lstStyle/>
          <a:p>
            <a:r>
              <a:rPr lang="fr-FR" dirty="0"/>
              <a:t>Prototypage itératif (rapide)</a:t>
            </a:r>
          </a:p>
          <a:p>
            <a:endParaRPr lang="fr-FR" dirty="0"/>
          </a:p>
        </p:txBody>
      </p:sp>
      <p:sp>
        <p:nvSpPr>
          <p:cNvPr id="6" name="Espace réservé du numéro de diapositive 5">
            <a:extLst>
              <a:ext uri="{FF2B5EF4-FFF2-40B4-BE49-F238E27FC236}">
                <a16:creationId xmlns:a16="http://schemas.microsoft.com/office/drawing/2014/main" id="{69D12333-51C3-4AEE-93F0-53ECB8E53A27}"/>
              </a:ext>
            </a:extLst>
          </p:cNvPr>
          <p:cNvSpPr>
            <a:spLocks noGrp="1"/>
          </p:cNvSpPr>
          <p:nvPr>
            <p:ph type="sldNum" sz="quarter" idx="18"/>
          </p:nvPr>
        </p:nvSpPr>
        <p:spPr>
          <a:xfrm>
            <a:off x="10664142" y="6874510"/>
            <a:ext cx="590755" cy="365125"/>
          </a:xfrm>
        </p:spPr>
        <p:txBody>
          <a:bodyPr/>
          <a:lstStyle/>
          <a:p>
            <a:fld id="{BAF88466-554A-4CBD-BB64-CBACC1E3F3C6}" type="slidenum">
              <a:rPr lang="en-US" smtClean="0"/>
              <a:pPr/>
              <a:t>76</a:t>
            </a:fld>
            <a:endParaRPr lang="en-US" dirty="0"/>
          </a:p>
        </p:txBody>
      </p:sp>
      <p:sp>
        <p:nvSpPr>
          <p:cNvPr id="7" name="ZoneTexte 6">
            <a:extLst>
              <a:ext uri="{FF2B5EF4-FFF2-40B4-BE49-F238E27FC236}">
                <a16:creationId xmlns:a16="http://schemas.microsoft.com/office/drawing/2014/main" id="{1A549D87-92DB-4560-8ECA-C426409EED29}"/>
              </a:ext>
            </a:extLst>
          </p:cNvPr>
          <p:cNvSpPr txBox="1"/>
          <p:nvPr/>
        </p:nvSpPr>
        <p:spPr>
          <a:xfrm>
            <a:off x="3417381" y="2048827"/>
            <a:ext cx="161614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dirty="0">
                <a:cs typeface="Calibri"/>
              </a:rPr>
              <a:t>Conception</a:t>
            </a:r>
          </a:p>
        </p:txBody>
      </p:sp>
      <p:sp>
        <p:nvSpPr>
          <p:cNvPr id="8" name="ZoneTexte 7">
            <a:extLst>
              <a:ext uri="{FF2B5EF4-FFF2-40B4-BE49-F238E27FC236}">
                <a16:creationId xmlns:a16="http://schemas.microsoft.com/office/drawing/2014/main" id="{9078F9DB-A3AF-4B41-B6D8-6268F2CA97AE}"/>
              </a:ext>
            </a:extLst>
          </p:cNvPr>
          <p:cNvSpPr txBox="1"/>
          <p:nvPr/>
        </p:nvSpPr>
        <p:spPr>
          <a:xfrm>
            <a:off x="6552470" y="1889178"/>
            <a:ext cx="948709"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dirty="0"/>
              <a:t>Code</a:t>
            </a:r>
            <a:endParaRPr lang="fr-FR" b="1" dirty="0">
              <a:cs typeface="Calibri"/>
            </a:endParaRPr>
          </a:p>
        </p:txBody>
      </p:sp>
      <p:sp>
        <p:nvSpPr>
          <p:cNvPr id="9" name="ZoneTexte 8">
            <a:extLst>
              <a:ext uri="{FF2B5EF4-FFF2-40B4-BE49-F238E27FC236}">
                <a16:creationId xmlns:a16="http://schemas.microsoft.com/office/drawing/2014/main" id="{10D496AD-0AEE-41BA-8454-D7B5B6D22B99}"/>
              </a:ext>
            </a:extLst>
          </p:cNvPr>
          <p:cNvSpPr txBox="1"/>
          <p:nvPr/>
        </p:nvSpPr>
        <p:spPr>
          <a:xfrm>
            <a:off x="9095213" y="3333988"/>
            <a:ext cx="136297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dirty="0"/>
              <a:t>Exécution</a:t>
            </a:r>
            <a:endParaRPr lang="fr-FR" b="1" dirty="0">
              <a:cs typeface="Calibri"/>
            </a:endParaRPr>
          </a:p>
        </p:txBody>
      </p:sp>
      <p:sp>
        <p:nvSpPr>
          <p:cNvPr id="10" name="ZoneTexte 9">
            <a:extLst>
              <a:ext uri="{FF2B5EF4-FFF2-40B4-BE49-F238E27FC236}">
                <a16:creationId xmlns:a16="http://schemas.microsoft.com/office/drawing/2014/main" id="{F6C48C47-F637-4199-B1B6-F19F66A6F0F0}"/>
              </a:ext>
            </a:extLst>
          </p:cNvPr>
          <p:cNvSpPr txBox="1"/>
          <p:nvPr/>
        </p:nvSpPr>
        <p:spPr>
          <a:xfrm>
            <a:off x="6443929" y="2184969"/>
            <a:ext cx="1165792" cy="212365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200" dirty="0">
                <a:solidFill>
                  <a:srgbClr val="00B050"/>
                </a:solidFill>
                <a:latin typeface="Consolas"/>
              </a:rPr>
              <a:t>N3 T0*57</a:t>
            </a:r>
            <a:br>
              <a:rPr lang="fr-FR" sz="1200" dirty="0">
                <a:solidFill>
                  <a:srgbClr val="00B050"/>
                </a:solidFill>
                <a:latin typeface="Consolas"/>
              </a:rPr>
            </a:br>
            <a:r>
              <a:rPr lang="fr-FR" sz="1200" dirty="0">
                <a:solidFill>
                  <a:srgbClr val="00B050"/>
                </a:solidFill>
                <a:latin typeface="Consolas"/>
              </a:rPr>
              <a:t>N4 G92 E0*67</a:t>
            </a:r>
            <a:br>
              <a:rPr lang="fr-FR" sz="1200" dirty="0">
                <a:solidFill>
                  <a:srgbClr val="00B050"/>
                </a:solidFill>
                <a:latin typeface="Consolas"/>
              </a:rPr>
            </a:br>
            <a:r>
              <a:rPr lang="fr-FR" sz="1200" dirty="0">
                <a:solidFill>
                  <a:srgbClr val="00B050"/>
                </a:solidFill>
                <a:latin typeface="Consolas"/>
              </a:rPr>
              <a:t>N5 G28*22</a:t>
            </a:r>
            <a:br>
              <a:rPr lang="fr-FR" sz="1200" dirty="0">
                <a:solidFill>
                  <a:srgbClr val="00B050"/>
                </a:solidFill>
                <a:latin typeface="Consolas"/>
              </a:rPr>
            </a:br>
            <a:r>
              <a:rPr lang="fr-FR" sz="1200" dirty="0">
                <a:solidFill>
                  <a:srgbClr val="00B050"/>
                </a:solidFill>
                <a:latin typeface="Consolas"/>
              </a:rPr>
              <a:t>N6 G1 F1500.0*82</a:t>
            </a:r>
            <a:br>
              <a:rPr lang="fr-FR" sz="1200" dirty="0">
                <a:solidFill>
                  <a:srgbClr val="00B050"/>
                </a:solidFill>
                <a:latin typeface="Consolas"/>
              </a:rPr>
            </a:br>
            <a:r>
              <a:rPr lang="fr-FR" sz="1200" dirty="0">
                <a:solidFill>
                  <a:srgbClr val="00B050"/>
                </a:solidFill>
                <a:latin typeface="Consolas"/>
              </a:rPr>
              <a:t>N7 G1 X2.0 Y2.0 F3000.0*85</a:t>
            </a:r>
            <a:br>
              <a:rPr lang="fr-FR" sz="1200" dirty="0">
                <a:solidFill>
                  <a:srgbClr val="00B050"/>
                </a:solidFill>
                <a:latin typeface="Consolas"/>
              </a:rPr>
            </a:br>
            <a:r>
              <a:rPr lang="fr-FR" sz="1200" dirty="0">
                <a:solidFill>
                  <a:srgbClr val="00B050"/>
                </a:solidFill>
                <a:latin typeface="Consolas"/>
              </a:rPr>
              <a:t>N8 G1 X3.0 Y3.0*33</a:t>
            </a:r>
          </a:p>
        </p:txBody>
      </p:sp>
      <p:sp>
        <p:nvSpPr>
          <p:cNvPr id="11" name="ZoneTexte 10">
            <a:extLst>
              <a:ext uri="{FF2B5EF4-FFF2-40B4-BE49-F238E27FC236}">
                <a16:creationId xmlns:a16="http://schemas.microsoft.com/office/drawing/2014/main" id="{D504702D-2661-49B8-A04B-540EE7B5A3F8}"/>
              </a:ext>
            </a:extLst>
          </p:cNvPr>
          <p:cNvSpPr txBox="1"/>
          <p:nvPr/>
        </p:nvSpPr>
        <p:spPr>
          <a:xfrm>
            <a:off x="253837" y="3348448"/>
            <a:ext cx="1794729"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dirty="0">
                <a:cs typeface="Calibri"/>
              </a:rPr>
              <a:t>Spécification</a:t>
            </a:r>
            <a:r>
              <a:rPr lang="fr-FR" dirty="0">
                <a:cs typeface="Calibri"/>
              </a:rPr>
              <a:t> </a:t>
            </a:r>
          </a:p>
        </p:txBody>
      </p:sp>
      <p:pic>
        <p:nvPicPr>
          <p:cNvPr id="12" name="Image 7" descr="Une image contenant bleu, plancher, table, assis&#10;&#10;Description générée avec un niveau de confiance très élevé">
            <a:extLst>
              <a:ext uri="{FF2B5EF4-FFF2-40B4-BE49-F238E27FC236}">
                <a16:creationId xmlns:a16="http://schemas.microsoft.com/office/drawing/2014/main" id="{D435F0DB-EE63-49EE-99FA-316FD85047C6}"/>
              </a:ext>
            </a:extLst>
          </p:cNvPr>
          <p:cNvPicPr>
            <a:picLocks noChangeAspect="1"/>
          </p:cNvPicPr>
          <p:nvPr/>
        </p:nvPicPr>
        <p:blipFill>
          <a:blip r:embed="rId2"/>
          <a:stretch>
            <a:fillRect/>
          </a:stretch>
        </p:blipFill>
        <p:spPr>
          <a:xfrm>
            <a:off x="3314640" y="2431583"/>
            <a:ext cx="1924618" cy="1446528"/>
          </a:xfrm>
          <a:prstGeom prst="rect">
            <a:avLst/>
          </a:prstGeom>
        </p:spPr>
      </p:pic>
      <p:pic>
        <p:nvPicPr>
          <p:cNvPr id="13" name="Image 5" descr="Une image contenant personne, main, vert, tenant&#10;&#10;Description générée avec un niveau de confiance très élevé">
            <a:extLst>
              <a:ext uri="{FF2B5EF4-FFF2-40B4-BE49-F238E27FC236}">
                <a16:creationId xmlns:a16="http://schemas.microsoft.com/office/drawing/2014/main" id="{C496DF72-A7C2-4FDD-8798-66498EF41EFF}"/>
              </a:ext>
            </a:extLst>
          </p:cNvPr>
          <p:cNvPicPr>
            <a:picLocks noChangeAspect="1"/>
          </p:cNvPicPr>
          <p:nvPr/>
        </p:nvPicPr>
        <p:blipFill>
          <a:blip r:embed="rId3"/>
          <a:stretch>
            <a:fillRect/>
          </a:stretch>
        </p:blipFill>
        <p:spPr>
          <a:xfrm>
            <a:off x="8814391" y="3703320"/>
            <a:ext cx="1924618" cy="1446528"/>
          </a:xfrm>
          <a:prstGeom prst="rect">
            <a:avLst/>
          </a:prstGeom>
        </p:spPr>
      </p:pic>
      <p:pic>
        <p:nvPicPr>
          <p:cNvPr id="14" name="Image 13">
            <a:extLst>
              <a:ext uri="{FF2B5EF4-FFF2-40B4-BE49-F238E27FC236}">
                <a16:creationId xmlns:a16="http://schemas.microsoft.com/office/drawing/2014/main" id="{57FC6CD1-38BF-47F9-B34F-B4DA2957ADBF}"/>
              </a:ext>
            </a:extLst>
          </p:cNvPr>
          <p:cNvPicPr>
            <a:picLocks noChangeAspect="1"/>
          </p:cNvPicPr>
          <p:nvPr/>
        </p:nvPicPr>
        <p:blipFill>
          <a:blip r:embed="rId4"/>
          <a:stretch>
            <a:fillRect/>
          </a:stretch>
        </p:blipFill>
        <p:spPr>
          <a:xfrm>
            <a:off x="207141" y="3680333"/>
            <a:ext cx="1977888" cy="1327001"/>
          </a:xfrm>
          <a:prstGeom prst="rect">
            <a:avLst/>
          </a:prstGeom>
        </p:spPr>
      </p:pic>
      <p:cxnSp>
        <p:nvCxnSpPr>
          <p:cNvPr id="15" name="Connecteur en arc 21">
            <a:extLst>
              <a:ext uri="{FF2B5EF4-FFF2-40B4-BE49-F238E27FC236}">
                <a16:creationId xmlns:a16="http://schemas.microsoft.com/office/drawing/2014/main" id="{85DAD10F-AAD1-44E5-A41D-658D9D0BB99A}"/>
              </a:ext>
            </a:extLst>
          </p:cNvPr>
          <p:cNvCxnSpPr>
            <a:cxnSpLocks/>
            <a:stCxn id="8194" idx="1"/>
            <a:endCxn id="14" idx="2"/>
          </p:cNvCxnSpPr>
          <p:nvPr/>
        </p:nvCxnSpPr>
        <p:spPr>
          <a:xfrm rot="10800000">
            <a:off x="1196085" y="5007334"/>
            <a:ext cx="4400224" cy="915664"/>
          </a:xfrm>
          <a:prstGeom prst="curvedConnector2">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en arc 25">
            <a:extLst>
              <a:ext uri="{FF2B5EF4-FFF2-40B4-BE49-F238E27FC236}">
                <a16:creationId xmlns:a16="http://schemas.microsoft.com/office/drawing/2014/main" id="{58691278-EDD5-4629-92F5-D430DAD10697}"/>
              </a:ext>
            </a:extLst>
          </p:cNvPr>
          <p:cNvCxnSpPr>
            <a:cxnSpLocks/>
            <a:stCxn id="8194" idx="1"/>
          </p:cNvCxnSpPr>
          <p:nvPr/>
        </p:nvCxnSpPr>
        <p:spPr>
          <a:xfrm rot="10800000">
            <a:off x="4222385" y="3958590"/>
            <a:ext cx="1373925" cy="1964408"/>
          </a:xfrm>
          <a:prstGeom prst="curvedConnector2">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Flèche droite 32">
            <a:extLst>
              <a:ext uri="{FF2B5EF4-FFF2-40B4-BE49-F238E27FC236}">
                <a16:creationId xmlns:a16="http://schemas.microsoft.com/office/drawing/2014/main" id="{DAD834CA-E7BC-48DF-9BB3-A2E94F0F96DE}"/>
              </a:ext>
            </a:extLst>
          </p:cNvPr>
          <p:cNvSpPr/>
          <p:nvPr/>
        </p:nvSpPr>
        <p:spPr>
          <a:xfrm rot="19408901">
            <a:off x="2264482" y="3348419"/>
            <a:ext cx="350196" cy="340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lèche droite 33">
            <a:extLst>
              <a:ext uri="{FF2B5EF4-FFF2-40B4-BE49-F238E27FC236}">
                <a16:creationId xmlns:a16="http://schemas.microsoft.com/office/drawing/2014/main" id="{CA3A9CBF-D870-4F7C-9094-336F17A85B9D}"/>
              </a:ext>
            </a:extLst>
          </p:cNvPr>
          <p:cNvSpPr/>
          <p:nvPr/>
        </p:nvSpPr>
        <p:spPr>
          <a:xfrm>
            <a:off x="5547109" y="2963332"/>
            <a:ext cx="350196" cy="340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èche droite 34">
            <a:extLst>
              <a:ext uri="{FF2B5EF4-FFF2-40B4-BE49-F238E27FC236}">
                <a16:creationId xmlns:a16="http://schemas.microsoft.com/office/drawing/2014/main" id="{BEC8DB28-447F-4935-8707-43AB1D80AE16}"/>
              </a:ext>
            </a:extLst>
          </p:cNvPr>
          <p:cNvSpPr/>
          <p:nvPr/>
        </p:nvSpPr>
        <p:spPr>
          <a:xfrm rot="1444252">
            <a:off x="8210552" y="3325121"/>
            <a:ext cx="350196" cy="340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ZoneTexte 19">
            <a:extLst>
              <a:ext uri="{FF2B5EF4-FFF2-40B4-BE49-F238E27FC236}">
                <a16:creationId xmlns:a16="http://schemas.microsoft.com/office/drawing/2014/main" id="{45CC1591-DDB9-4DAA-B2F1-0A758DA9FDE3}"/>
              </a:ext>
            </a:extLst>
          </p:cNvPr>
          <p:cNvSpPr txBox="1"/>
          <p:nvPr/>
        </p:nvSpPr>
        <p:spPr>
          <a:xfrm>
            <a:off x="5750547" y="4756128"/>
            <a:ext cx="161614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dirty="0">
                <a:cs typeface="Calibri"/>
              </a:rPr>
              <a:t>Test</a:t>
            </a:r>
          </a:p>
        </p:txBody>
      </p:sp>
      <p:pic>
        <p:nvPicPr>
          <p:cNvPr id="8194" name="Picture 2" descr="Benchy at Sea | Wave Display by nexnox - Thingiverse | Sea waves, Aqua  gemstone, Display">
            <a:extLst>
              <a:ext uri="{FF2B5EF4-FFF2-40B4-BE49-F238E27FC236}">
                <a16:creationId xmlns:a16="http://schemas.microsoft.com/office/drawing/2014/main" id="{5123622C-C682-46DB-B47B-BAF1EB676C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96309" y="5199734"/>
            <a:ext cx="1924618" cy="1446528"/>
          </a:xfrm>
          <a:prstGeom prst="rect">
            <a:avLst/>
          </a:prstGeom>
          <a:noFill/>
          <a:extLst>
            <a:ext uri="{909E8E84-426E-40DD-AFC4-6F175D3DCCD1}">
              <a14:hiddenFill xmlns:a14="http://schemas.microsoft.com/office/drawing/2010/main">
                <a:solidFill>
                  <a:srgbClr val="FFFFFF"/>
                </a:solidFill>
              </a14:hiddenFill>
            </a:ext>
          </a:extLst>
        </p:spPr>
      </p:pic>
      <p:sp>
        <p:nvSpPr>
          <p:cNvPr id="26" name="Flèche droite 34">
            <a:extLst>
              <a:ext uri="{FF2B5EF4-FFF2-40B4-BE49-F238E27FC236}">
                <a16:creationId xmlns:a16="http://schemas.microsoft.com/office/drawing/2014/main" id="{0DD57CFE-A0BA-4CA9-B548-2E1CE895444F}"/>
              </a:ext>
            </a:extLst>
          </p:cNvPr>
          <p:cNvSpPr/>
          <p:nvPr/>
        </p:nvSpPr>
        <p:spPr>
          <a:xfrm rot="20155748" flipH="1">
            <a:off x="8210550" y="5268065"/>
            <a:ext cx="350196" cy="340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ZoneTexte 30">
            <a:extLst>
              <a:ext uri="{FF2B5EF4-FFF2-40B4-BE49-F238E27FC236}">
                <a16:creationId xmlns:a16="http://schemas.microsoft.com/office/drawing/2014/main" id="{3E229AB7-CEE8-480D-AEE5-3E5CAE7D250B}"/>
              </a:ext>
            </a:extLst>
          </p:cNvPr>
          <p:cNvSpPr txBox="1"/>
          <p:nvPr/>
        </p:nvSpPr>
        <p:spPr>
          <a:xfrm>
            <a:off x="3347142" y="5375499"/>
            <a:ext cx="161614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dirty="0">
                <a:cs typeface="Calibri"/>
              </a:rPr>
              <a:t>Corrections</a:t>
            </a:r>
          </a:p>
        </p:txBody>
      </p:sp>
    </p:spTree>
    <p:extLst>
      <p:ext uri="{BB962C8B-B14F-4D97-AF65-F5344CB8AC3E}">
        <p14:creationId xmlns:p14="http://schemas.microsoft.com/office/powerpoint/2010/main" val="33201077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3C6940D-9FEC-453A-A0EC-BC80822BFC1C}"/>
              </a:ext>
            </a:extLst>
          </p:cNvPr>
          <p:cNvSpPr>
            <a:spLocks noGrp="1"/>
          </p:cNvSpPr>
          <p:nvPr>
            <p:ph type="body" sz="quarter" idx="12"/>
          </p:nvPr>
        </p:nvSpPr>
        <p:spPr>
          <a:xfrm>
            <a:off x="263685" y="2319291"/>
            <a:ext cx="10055972" cy="4138659"/>
          </a:xfrm>
        </p:spPr>
        <p:txBody>
          <a:bodyPr/>
          <a:lstStyle/>
          <a:p>
            <a:pPr marL="0" indent="0">
              <a:buNone/>
            </a:pPr>
            <a:endParaRPr lang="fr-FR" dirty="0"/>
          </a:p>
          <a:p>
            <a:endParaRPr lang="fr-FR" dirty="0"/>
          </a:p>
        </p:txBody>
      </p:sp>
      <p:sp>
        <p:nvSpPr>
          <p:cNvPr id="4" name="Titre 3">
            <a:extLst>
              <a:ext uri="{FF2B5EF4-FFF2-40B4-BE49-F238E27FC236}">
                <a16:creationId xmlns:a16="http://schemas.microsoft.com/office/drawing/2014/main" id="{5CADEB96-6331-45D4-91E0-5D03FF746DA9}"/>
              </a:ext>
            </a:extLst>
          </p:cNvPr>
          <p:cNvSpPr>
            <a:spLocks noGrp="1"/>
          </p:cNvSpPr>
          <p:nvPr>
            <p:ph type="title"/>
          </p:nvPr>
        </p:nvSpPr>
        <p:spPr/>
        <p:txBody>
          <a:bodyPr/>
          <a:lstStyle/>
          <a:p>
            <a:r>
              <a:rPr lang="fr-FR" dirty="0"/>
              <a:t>Contexte - Prototyper / Concevoir </a:t>
            </a:r>
          </a:p>
        </p:txBody>
      </p:sp>
      <p:sp>
        <p:nvSpPr>
          <p:cNvPr id="5" name="Espace réservé du texte 4">
            <a:extLst>
              <a:ext uri="{FF2B5EF4-FFF2-40B4-BE49-F238E27FC236}">
                <a16:creationId xmlns:a16="http://schemas.microsoft.com/office/drawing/2014/main" id="{952B4D7E-FF41-4912-B59E-6AE7A7562AD1}"/>
              </a:ext>
            </a:extLst>
          </p:cNvPr>
          <p:cNvSpPr>
            <a:spLocks noGrp="1"/>
          </p:cNvSpPr>
          <p:nvPr>
            <p:ph type="body" sz="quarter" idx="17"/>
          </p:nvPr>
        </p:nvSpPr>
        <p:spPr/>
        <p:txBody>
          <a:bodyPr/>
          <a:lstStyle/>
          <a:p>
            <a:r>
              <a:rPr lang="fr-FR" dirty="0"/>
              <a:t>MVP: Minimum Viable Product</a:t>
            </a:r>
          </a:p>
        </p:txBody>
      </p:sp>
      <p:sp>
        <p:nvSpPr>
          <p:cNvPr id="6" name="Espace réservé du numéro de diapositive 5">
            <a:extLst>
              <a:ext uri="{FF2B5EF4-FFF2-40B4-BE49-F238E27FC236}">
                <a16:creationId xmlns:a16="http://schemas.microsoft.com/office/drawing/2014/main" id="{8272D1A1-81F1-42AD-B554-AD9E252E1750}"/>
              </a:ext>
            </a:extLst>
          </p:cNvPr>
          <p:cNvSpPr>
            <a:spLocks noGrp="1"/>
          </p:cNvSpPr>
          <p:nvPr>
            <p:ph type="sldNum" sz="quarter" idx="18"/>
          </p:nvPr>
        </p:nvSpPr>
        <p:spPr/>
        <p:txBody>
          <a:bodyPr/>
          <a:lstStyle/>
          <a:p>
            <a:fld id="{BAF88466-554A-4CBD-BB64-CBACC1E3F3C6}" type="slidenum">
              <a:rPr lang="en-US" smtClean="0"/>
              <a:pPr/>
              <a:t>77</a:t>
            </a:fld>
            <a:endParaRPr lang="en-US" dirty="0"/>
          </a:p>
        </p:txBody>
      </p:sp>
      <p:pic>
        <p:nvPicPr>
          <p:cNvPr id="1026" name="Picture 2">
            <a:extLst>
              <a:ext uri="{FF2B5EF4-FFF2-40B4-BE49-F238E27FC236}">
                <a16:creationId xmlns:a16="http://schemas.microsoft.com/office/drawing/2014/main" id="{079FAB8C-E941-494A-A8B4-6A0CA2581BCA}"/>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8063" r="2806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yramid">
            <a:extLst>
              <a:ext uri="{FF2B5EF4-FFF2-40B4-BE49-F238E27FC236}">
                <a16:creationId xmlns:a16="http://schemas.microsoft.com/office/drawing/2014/main" id="{7716DA4D-A69F-4C86-B8E2-CB1A6BABB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953" y="1997657"/>
            <a:ext cx="64389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6628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3C6940D-9FEC-453A-A0EC-BC80822BFC1C}"/>
              </a:ext>
            </a:extLst>
          </p:cNvPr>
          <p:cNvSpPr>
            <a:spLocks noGrp="1"/>
          </p:cNvSpPr>
          <p:nvPr>
            <p:ph type="body" sz="quarter" idx="12"/>
          </p:nvPr>
        </p:nvSpPr>
        <p:spPr>
          <a:xfrm>
            <a:off x="263685" y="2319291"/>
            <a:ext cx="10055972" cy="4138659"/>
          </a:xfrm>
        </p:spPr>
        <p:txBody>
          <a:bodyPr/>
          <a:lstStyle/>
          <a:p>
            <a:pPr marL="0" indent="0">
              <a:buNone/>
            </a:pPr>
            <a:endParaRPr lang="fr-FR" dirty="0"/>
          </a:p>
          <a:p>
            <a:endParaRPr lang="fr-FR" dirty="0"/>
          </a:p>
        </p:txBody>
      </p:sp>
      <p:sp>
        <p:nvSpPr>
          <p:cNvPr id="4" name="Titre 3">
            <a:extLst>
              <a:ext uri="{FF2B5EF4-FFF2-40B4-BE49-F238E27FC236}">
                <a16:creationId xmlns:a16="http://schemas.microsoft.com/office/drawing/2014/main" id="{5CADEB96-6331-45D4-91E0-5D03FF746DA9}"/>
              </a:ext>
            </a:extLst>
          </p:cNvPr>
          <p:cNvSpPr>
            <a:spLocks noGrp="1"/>
          </p:cNvSpPr>
          <p:nvPr>
            <p:ph type="title"/>
          </p:nvPr>
        </p:nvSpPr>
        <p:spPr/>
        <p:txBody>
          <a:bodyPr/>
          <a:lstStyle/>
          <a:p>
            <a:r>
              <a:rPr lang="fr-FR" dirty="0"/>
              <a:t>Contexte - Prototyper / Concevoir </a:t>
            </a:r>
          </a:p>
        </p:txBody>
      </p:sp>
      <p:sp>
        <p:nvSpPr>
          <p:cNvPr id="5" name="Espace réservé du texte 4">
            <a:extLst>
              <a:ext uri="{FF2B5EF4-FFF2-40B4-BE49-F238E27FC236}">
                <a16:creationId xmlns:a16="http://schemas.microsoft.com/office/drawing/2014/main" id="{952B4D7E-FF41-4912-B59E-6AE7A7562AD1}"/>
              </a:ext>
            </a:extLst>
          </p:cNvPr>
          <p:cNvSpPr>
            <a:spLocks noGrp="1"/>
          </p:cNvSpPr>
          <p:nvPr>
            <p:ph type="body" sz="quarter" idx="17"/>
          </p:nvPr>
        </p:nvSpPr>
        <p:spPr/>
        <p:txBody>
          <a:bodyPr/>
          <a:lstStyle/>
          <a:p>
            <a:r>
              <a:rPr lang="fr-FR" dirty="0"/>
              <a:t>MVP: Minimum Viable Product</a:t>
            </a:r>
          </a:p>
        </p:txBody>
      </p:sp>
      <p:sp>
        <p:nvSpPr>
          <p:cNvPr id="6" name="Espace réservé du numéro de diapositive 5">
            <a:extLst>
              <a:ext uri="{FF2B5EF4-FFF2-40B4-BE49-F238E27FC236}">
                <a16:creationId xmlns:a16="http://schemas.microsoft.com/office/drawing/2014/main" id="{8272D1A1-81F1-42AD-B554-AD9E252E1750}"/>
              </a:ext>
            </a:extLst>
          </p:cNvPr>
          <p:cNvSpPr>
            <a:spLocks noGrp="1"/>
          </p:cNvSpPr>
          <p:nvPr>
            <p:ph type="sldNum" sz="quarter" idx="18"/>
          </p:nvPr>
        </p:nvSpPr>
        <p:spPr/>
        <p:txBody>
          <a:bodyPr/>
          <a:lstStyle/>
          <a:p>
            <a:fld id="{BAF88466-554A-4CBD-BB64-CBACC1E3F3C6}" type="slidenum">
              <a:rPr lang="en-US" smtClean="0"/>
              <a:pPr/>
              <a:t>78</a:t>
            </a:fld>
            <a:endParaRPr lang="en-US" dirty="0"/>
          </a:p>
        </p:txBody>
      </p:sp>
      <p:pic>
        <p:nvPicPr>
          <p:cNvPr id="1026" name="Picture 2">
            <a:extLst>
              <a:ext uri="{FF2B5EF4-FFF2-40B4-BE49-F238E27FC236}">
                <a16:creationId xmlns:a16="http://schemas.microsoft.com/office/drawing/2014/main" id="{079FAB8C-E941-494A-A8B4-6A0CA2581BCA}"/>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8063" r="2806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What is a Minimum Viable Product (MVP)? - M-Files Blog">
            <a:extLst>
              <a:ext uri="{FF2B5EF4-FFF2-40B4-BE49-F238E27FC236}">
                <a16:creationId xmlns:a16="http://schemas.microsoft.com/office/drawing/2014/main" id="{D4134982-94DC-4CF7-98D7-BE24D5AD6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343" y="1872642"/>
            <a:ext cx="7315200" cy="4479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9070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3C6940D-9FEC-453A-A0EC-BC80822BFC1C}"/>
              </a:ext>
            </a:extLst>
          </p:cNvPr>
          <p:cNvSpPr>
            <a:spLocks noGrp="1"/>
          </p:cNvSpPr>
          <p:nvPr>
            <p:ph type="body" sz="quarter" idx="12"/>
          </p:nvPr>
        </p:nvSpPr>
        <p:spPr>
          <a:xfrm>
            <a:off x="429148" y="1907628"/>
            <a:ext cx="8186532" cy="4138659"/>
          </a:xfrm>
        </p:spPr>
        <p:txBody>
          <a:bodyPr>
            <a:normAutofit fontScale="85000" lnSpcReduction="20000"/>
          </a:bodyPr>
          <a:lstStyle/>
          <a:p>
            <a:pPr marL="0" indent="0" algn="just">
              <a:buNone/>
            </a:pPr>
            <a:r>
              <a:rPr lang="fr-FR" b="0" i="0" dirty="0">
                <a:solidFill>
                  <a:srgbClr val="333333"/>
                </a:solidFill>
                <a:effectLst/>
                <a:latin typeface="Verdana" panose="020B0604030504040204" pitchFamily="34" charset="0"/>
              </a:rPr>
              <a:t>…Dans </a:t>
            </a:r>
            <a:r>
              <a:rPr lang="fr-FR" b="0" i="1" dirty="0">
                <a:solidFill>
                  <a:srgbClr val="333333"/>
                </a:solidFill>
                <a:effectLst/>
                <a:latin typeface="Verdana" panose="020B0604030504040204" pitchFamily="34" charset="0"/>
              </a:rPr>
              <a:t>FAB</a:t>
            </a:r>
            <a:r>
              <a:rPr lang="fr-FR" b="0" i="0" dirty="0">
                <a:solidFill>
                  <a:srgbClr val="333333"/>
                </a:solidFill>
                <a:effectLst/>
                <a:latin typeface="Verdana" panose="020B0604030504040204" pitchFamily="34" charset="0"/>
              </a:rPr>
              <a:t>,</a:t>
            </a:r>
            <a:r>
              <a:rPr lang="fr-FR" b="0" i="1" dirty="0">
                <a:solidFill>
                  <a:srgbClr val="333333"/>
                </a:solidFill>
                <a:effectLst/>
                <a:latin typeface="Verdana" panose="020B0604030504040204" pitchFamily="34" charset="0"/>
              </a:rPr>
              <a:t> The </a:t>
            </a:r>
            <a:r>
              <a:rPr lang="fr-FR" b="0" i="1" dirty="0" err="1">
                <a:solidFill>
                  <a:srgbClr val="333333"/>
                </a:solidFill>
                <a:effectLst/>
                <a:latin typeface="Verdana" panose="020B0604030504040204" pitchFamily="34" charset="0"/>
              </a:rPr>
              <a:t>Coming</a:t>
            </a:r>
            <a:r>
              <a:rPr lang="fr-FR" b="0" i="1" dirty="0">
                <a:solidFill>
                  <a:srgbClr val="333333"/>
                </a:solidFill>
                <a:effectLst/>
                <a:latin typeface="Verdana" panose="020B0604030504040204" pitchFamily="34" charset="0"/>
              </a:rPr>
              <a:t> </a:t>
            </a:r>
            <a:r>
              <a:rPr lang="fr-FR" b="0" i="1" dirty="0" err="1">
                <a:solidFill>
                  <a:srgbClr val="333333"/>
                </a:solidFill>
                <a:effectLst/>
                <a:latin typeface="Verdana" panose="020B0604030504040204" pitchFamily="34" charset="0"/>
              </a:rPr>
              <a:t>Revolution</a:t>
            </a:r>
            <a:r>
              <a:rPr lang="fr-FR" b="0" i="1" dirty="0">
                <a:solidFill>
                  <a:srgbClr val="333333"/>
                </a:solidFill>
                <a:effectLst/>
                <a:latin typeface="Verdana" panose="020B0604030504040204" pitchFamily="34" charset="0"/>
              </a:rPr>
              <a:t> on </a:t>
            </a:r>
            <a:r>
              <a:rPr lang="fr-FR" b="0" i="1" dirty="0" err="1">
                <a:solidFill>
                  <a:srgbClr val="333333"/>
                </a:solidFill>
                <a:effectLst/>
                <a:latin typeface="Verdana" panose="020B0604030504040204" pitchFamily="34" charset="0"/>
              </a:rPr>
              <a:t>Your</a:t>
            </a:r>
            <a:r>
              <a:rPr lang="fr-FR" b="0" i="1" dirty="0">
                <a:solidFill>
                  <a:srgbClr val="333333"/>
                </a:solidFill>
                <a:effectLst/>
                <a:latin typeface="Verdana" panose="020B0604030504040204" pitchFamily="34" charset="0"/>
              </a:rPr>
              <a:t> </a:t>
            </a:r>
            <a:r>
              <a:rPr lang="fr-FR" b="0" i="1" dirty="0" err="1">
                <a:solidFill>
                  <a:srgbClr val="333333"/>
                </a:solidFill>
                <a:effectLst/>
                <a:latin typeface="Verdana" panose="020B0604030504040204" pitchFamily="34" charset="0"/>
              </a:rPr>
              <a:t>Deskstop</a:t>
            </a:r>
            <a:r>
              <a:rPr lang="fr-FR" b="0" i="0" dirty="0">
                <a:solidFill>
                  <a:srgbClr val="333333"/>
                </a:solidFill>
                <a:effectLst/>
                <a:latin typeface="Verdana" panose="020B0604030504040204" pitchFamily="34" charset="0"/>
              </a:rPr>
              <a:t>, Neil </a:t>
            </a:r>
            <a:r>
              <a:rPr lang="fr-FR" b="0" i="0" dirty="0" err="1">
                <a:solidFill>
                  <a:srgbClr val="333333"/>
                </a:solidFill>
                <a:effectLst/>
                <a:latin typeface="Verdana" panose="020B0604030504040204" pitchFamily="34" charset="0"/>
              </a:rPr>
              <a:t>Gershenfeld</a:t>
            </a:r>
            <a:r>
              <a:rPr lang="fr-FR" b="0" i="0" dirty="0">
                <a:solidFill>
                  <a:srgbClr val="333333"/>
                </a:solidFill>
                <a:effectLst/>
                <a:latin typeface="Verdana" panose="020B0604030504040204" pitchFamily="34" charset="0"/>
              </a:rPr>
              <a:t> présente ainsi les débuts de ses recherches, qui impliquent également une remise en question des méthodes classiques d’enseignement au sein de l’une des universités les plus réputées des États-Unis : « En réalité, aucun de ces étudiants ne venait pour faire de la recherche. Au lieu de ça, ils étaient motivés par le désir de fabriquer des choses qu’ils avaient toujours voulu avoir mais qui n’existaient pas », explique Neil </a:t>
            </a:r>
            <a:r>
              <a:rPr lang="fr-FR" b="0" i="0" dirty="0" err="1">
                <a:solidFill>
                  <a:srgbClr val="333333"/>
                </a:solidFill>
                <a:effectLst/>
                <a:latin typeface="Verdana" panose="020B0604030504040204" pitchFamily="34" charset="0"/>
              </a:rPr>
              <a:t>Gershenfeld</a:t>
            </a:r>
            <a:r>
              <a:rPr lang="fr-FR" b="0" i="0" dirty="0">
                <a:solidFill>
                  <a:srgbClr val="333333"/>
                </a:solidFill>
                <a:effectLst/>
                <a:latin typeface="Verdana" panose="020B0604030504040204" pitchFamily="34" charset="0"/>
              </a:rPr>
              <a:t> (p. 7). Les étudiants qui suivent ce cours hors norme la première année sont plutôt doués pour l’art et la création et ont assez peu de connais­sances en ingénierie. Néanmoins, tous réussissent à finaliser entièrement un système original et fonctionnel, depuis la forme extérieure de leurs objets (ce qui implique d’employer des machines contrôlées par ordinateur) jusqu’aux fonctions internes de ces objets « intelligents », ce qui suppose de concevoir également le circuit électronique associé. Cet enseignement qui est toujours proposé au MIT est basé sur une demande plutôt que sur une offre de connais­sance, puisque les besoins des étudiants sont résolus et pris en charge au fur et à mesure des étapes de chaque projet.</a:t>
            </a:r>
          </a:p>
          <a:p>
            <a:pPr marL="0" indent="0" algn="just">
              <a:buNone/>
            </a:pPr>
            <a:r>
              <a:rPr lang="fr-FR" b="0" i="0" dirty="0">
                <a:solidFill>
                  <a:srgbClr val="333333"/>
                </a:solidFill>
                <a:effectLst/>
                <a:latin typeface="Verdana" panose="020B0604030504040204" pitchFamily="34" charset="0"/>
              </a:rPr>
              <a:t>La première année, de nombreux objets farfelus voient le jour, dont les exemples sont restés célèbres et sont souvent présentés pour illustrer les premiers pas de la fabrication numérique personnelle. C’est le cas notamment d’un réveil matin qui doit être cogné pour s’arrêter (et prouver que l’on est bien réveillé) ou d’un navigateur Web conçu pour permettre à des perroquets de communiquer entre eux d’un bout à l’autre de la planète. Ces projets ont comme point commun d’être des produits destinés à un marché d’une personne, qui ne répondent à aucune commande ni aucune niche. Ils sont issus d’une envie personnelle et non professionnelle. C’est aussi le cas du projet de Kelly Dobson, une jeune artiste qui avait peu de connaissances en électronique mais dont le projet est devenu maintenant emblématique de cette première expérience. Il s’agit d’un sac à porter devant soi, qui permet de crier en public sans déranger ses voisins.</a:t>
            </a:r>
          </a:p>
          <a:p>
            <a:pPr marL="457200" lvl="1"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sp>
        <p:nvSpPr>
          <p:cNvPr id="4" name="Titre 3">
            <a:extLst>
              <a:ext uri="{FF2B5EF4-FFF2-40B4-BE49-F238E27FC236}">
                <a16:creationId xmlns:a16="http://schemas.microsoft.com/office/drawing/2014/main" id="{5CADEB96-6331-45D4-91E0-5D03FF746DA9}"/>
              </a:ext>
            </a:extLst>
          </p:cNvPr>
          <p:cNvSpPr>
            <a:spLocks noGrp="1"/>
          </p:cNvSpPr>
          <p:nvPr>
            <p:ph type="title"/>
          </p:nvPr>
        </p:nvSpPr>
        <p:spPr/>
        <p:txBody>
          <a:bodyPr/>
          <a:lstStyle/>
          <a:p>
            <a:r>
              <a:rPr lang="fr-FR" dirty="0"/>
              <a:t>Contexte – Qui prototype ? </a:t>
            </a:r>
          </a:p>
        </p:txBody>
      </p:sp>
      <p:sp>
        <p:nvSpPr>
          <p:cNvPr id="5" name="Espace réservé du texte 4">
            <a:extLst>
              <a:ext uri="{FF2B5EF4-FFF2-40B4-BE49-F238E27FC236}">
                <a16:creationId xmlns:a16="http://schemas.microsoft.com/office/drawing/2014/main" id="{952B4D7E-FF41-4912-B59E-6AE7A7562AD1}"/>
              </a:ext>
            </a:extLst>
          </p:cNvPr>
          <p:cNvSpPr>
            <a:spLocks noGrp="1"/>
          </p:cNvSpPr>
          <p:nvPr>
            <p:ph type="body" sz="quarter" idx="17"/>
          </p:nvPr>
        </p:nvSpPr>
        <p:spPr/>
        <p:txBody>
          <a:bodyPr lIns="91440" tIns="45720" rIns="91440" bIns="45720" anchor="t"/>
          <a:lstStyle/>
          <a:p>
            <a:r>
              <a:rPr lang="fr-FR" dirty="0">
                <a:latin typeface="Neo Sans W1G"/>
              </a:rPr>
              <a:t>Fabrication numérique </a:t>
            </a:r>
            <a:r>
              <a:rPr lang="fr-FR" u="sng" dirty="0">
                <a:latin typeface="Neo Sans W1G"/>
              </a:rPr>
              <a:t>personnelle</a:t>
            </a:r>
          </a:p>
        </p:txBody>
      </p:sp>
      <p:sp>
        <p:nvSpPr>
          <p:cNvPr id="6" name="Espace réservé du numéro de diapositive 5">
            <a:extLst>
              <a:ext uri="{FF2B5EF4-FFF2-40B4-BE49-F238E27FC236}">
                <a16:creationId xmlns:a16="http://schemas.microsoft.com/office/drawing/2014/main" id="{8272D1A1-81F1-42AD-B554-AD9E252E1750}"/>
              </a:ext>
            </a:extLst>
          </p:cNvPr>
          <p:cNvSpPr>
            <a:spLocks noGrp="1"/>
          </p:cNvSpPr>
          <p:nvPr>
            <p:ph type="sldNum" sz="quarter" idx="18"/>
          </p:nvPr>
        </p:nvSpPr>
        <p:spPr/>
        <p:txBody>
          <a:bodyPr/>
          <a:lstStyle/>
          <a:p>
            <a:fld id="{BAF88466-554A-4CBD-BB64-CBACC1E3F3C6}" type="slidenum">
              <a:rPr lang="en-US" smtClean="0"/>
              <a:pPr/>
              <a:t>79</a:t>
            </a:fld>
            <a:endParaRPr lang="en-US" dirty="0"/>
          </a:p>
        </p:txBody>
      </p:sp>
      <p:pic>
        <p:nvPicPr>
          <p:cNvPr id="1026" name="Picture 2" descr="Kelly Dobson: ScreamBody">
            <a:extLst>
              <a:ext uri="{FF2B5EF4-FFF2-40B4-BE49-F238E27FC236}">
                <a16:creationId xmlns:a16="http://schemas.microsoft.com/office/drawing/2014/main" id="{505615A1-27E8-4EBF-93A7-692D6E020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0627" y="1524966"/>
            <a:ext cx="2562225"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212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61CA555D-EC66-449A-AC77-E260DCA7E0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917" y="346272"/>
            <a:ext cx="1100566" cy="521457"/>
          </a:xfrm>
          <a:prstGeom prst="rect">
            <a:avLst/>
          </a:prstGeom>
        </p:spPr>
      </p:pic>
      <p:sp>
        <p:nvSpPr>
          <p:cNvPr id="5" name="Titre 1">
            <a:extLst>
              <a:ext uri="{FF2B5EF4-FFF2-40B4-BE49-F238E27FC236}">
                <a16:creationId xmlns:a16="http://schemas.microsoft.com/office/drawing/2014/main" id="{A55BC4DF-EE96-47D4-9D0C-ECAB5A3778D8}"/>
              </a:ext>
            </a:extLst>
          </p:cNvPr>
          <p:cNvSpPr txBox="1">
            <a:spLocks/>
          </p:cNvSpPr>
          <p:nvPr/>
        </p:nvSpPr>
        <p:spPr>
          <a:xfrm>
            <a:off x="838200" y="6582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Quand utiliser les ressources de l’I-</a:t>
            </a:r>
            <a:r>
              <a:rPr lang="fr-FR" b="1" dirty="0" err="1"/>
              <a:t>Lab</a:t>
            </a:r>
            <a:r>
              <a:rPr lang="fr-FR" b="1" dirty="0"/>
              <a:t>?</a:t>
            </a:r>
          </a:p>
        </p:txBody>
      </p:sp>
      <p:sp>
        <p:nvSpPr>
          <p:cNvPr id="11" name="Espace réservé du contenu 5">
            <a:extLst>
              <a:ext uri="{FF2B5EF4-FFF2-40B4-BE49-F238E27FC236}">
                <a16:creationId xmlns:a16="http://schemas.microsoft.com/office/drawing/2014/main" id="{79FCB15F-3E44-42A3-9AC7-F941E0B5A0AE}"/>
              </a:ext>
            </a:extLst>
          </p:cNvPr>
          <p:cNvSpPr txBox="1">
            <a:spLocks/>
          </p:cNvSpPr>
          <p:nvPr/>
        </p:nvSpPr>
        <p:spPr>
          <a:xfrm>
            <a:off x="838200" y="1910054"/>
            <a:ext cx="10515600" cy="913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Les ressources de l’I-</a:t>
            </a:r>
            <a:r>
              <a:rPr lang="fr-FR" dirty="0" err="1"/>
              <a:t>Lab</a:t>
            </a:r>
            <a:r>
              <a:rPr lang="fr-FR" dirty="0"/>
              <a:t> sont accessibles seulement lors des permanences</a:t>
            </a:r>
          </a:p>
          <a:p>
            <a:pPr marL="0" indent="0">
              <a:buFont typeface="Arial" panose="020B0604020202020204" pitchFamily="34" charset="0"/>
              <a:buNone/>
            </a:pPr>
            <a:endParaRPr lang="fr-FR" dirty="0"/>
          </a:p>
        </p:txBody>
      </p:sp>
      <p:pic>
        <p:nvPicPr>
          <p:cNvPr id="4" name="Image 3">
            <a:extLst>
              <a:ext uri="{FF2B5EF4-FFF2-40B4-BE49-F238E27FC236}">
                <a16:creationId xmlns:a16="http://schemas.microsoft.com/office/drawing/2014/main" id="{6CFDC68C-BFA8-4AF7-9979-783CACBFA703}"/>
              </a:ext>
            </a:extLst>
          </p:cNvPr>
          <p:cNvPicPr>
            <a:picLocks noChangeAspect="1"/>
          </p:cNvPicPr>
          <p:nvPr/>
        </p:nvPicPr>
        <p:blipFill>
          <a:blip r:embed="rId3"/>
          <a:stretch>
            <a:fillRect/>
          </a:stretch>
        </p:blipFill>
        <p:spPr>
          <a:xfrm>
            <a:off x="4837558" y="2823883"/>
            <a:ext cx="6848604" cy="3665714"/>
          </a:xfrm>
          <a:prstGeom prst="rect">
            <a:avLst/>
          </a:prstGeom>
        </p:spPr>
      </p:pic>
    </p:spTree>
    <p:extLst>
      <p:ext uri="{BB962C8B-B14F-4D97-AF65-F5344CB8AC3E}">
        <p14:creationId xmlns:p14="http://schemas.microsoft.com/office/powerpoint/2010/main" val="5352606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3C6940D-9FEC-453A-A0EC-BC80822BFC1C}"/>
              </a:ext>
            </a:extLst>
          </p:cNvPr>
          <p:cNvSpPr>
            <a:spLocks noGrp="1"/>
          </p:cNvSpPr>
          <p:nvPr>
            <p:ph type="body" sz="quarter" idx="12"/>
          </p:nvPr>
        </p:nvSpPr>
        <p:spPr>
          <a:xfrm>
            <a:off x="429148" y="1907628"/>
            <a:ext cx="10055972" cy="4138659"/>
          </a:xfrm>
        </p:spPr>
        <p:txBody>
          <a:bodyPr lIns="91440" tIns="45720" rIns="91440" bIns="45720" anchor="t">
            <a:normAutofit/>
          </a:bodyPr>
          <a:lstStyle/>
          <a:p>
            <a:r>
              <a:rPr lang="fr-FR" dirty="0" err="1">
                <a:latin typeface="Century Gothic"/>
              </a:rPr>
              <a:t>Prototypeur</a:t>
            </a:r>
            <a:r>
              <a:rPr lang="fr-FR" dirty="0">
                <a:latin typeface="Century Gothic"/>
              </a:rPr>
              <a:t>/prototyper: La personne en charge de la création du prototype</a:t>
            </a:r>
          </a:p>
          <a:p>
            <a:pPr lvl="1"/>
            <a:r>
              <a:rPr lang="fr-FR" dirty="0"/>
              <a:t>Entrepreneur</a:t>
            </a:r>
          </a:p>
          <a:p>
            <a:pPr lvl="1"/>
            <a:r>
              <a:rPr lang="fr-FR" dirty="0"/>
              <a:t>Maker ~ Amateur</a:t>
            </a:r>
          </a:p>
          <a:p>
            <a:pPr lvl="1"/>
            <a:r>
              <a:rPr lang="fr-FR" dirty="0"/>
              <a:t>Artisan</a:t>
            </a:r>
          </a:p>
          <a:p>
            <a:pPr lvl="1"/>
            <a:r>
              <a:rPr lang="fr-FR" dirty="0"/>
              <a:t>Artiste</a:t>
            </a:r>
          </a:p>
          <a:p>
            <a:pPr lvl="1"/>
            <a:r>
              <a:rPr lang="fr-FR" dirty="0"/>
              <a:t>Etudiants</a:t>
            </a:r>
          </a:p>
          <a:p>
            <a:pPr lvl="1"/>
            <a:r>
              <a:rPr lang="fr-FR" dirty="0"/>
              <a:t>Ingénieur</a:t>
            </a:r>
          </a:p>
          <a:p>
            <a:pPr lvl="1"/>
            <a:r>
              <a:rPr lang="fr-FR" dirty="0"/>
              <a:t>Architecte</a:t>
            </a:r>
          </a:p>
          <a:p>
            <a:pPr lvl="1"/>
            <a:endParaRPr lang="fr-FR" dirty="0"/>
          </a:p>
          <a:p>
            <a:pPr marL="457200" lvl="1" indent="0">
              <a:buNone/>
            </a:pPr>
            <a:endParaRPr lang="fr-FR" dirty="0"/>
          </a:p>
          <a:p>
            <a:pPr lvl="1"/>
            <a:endParaRPr lang="fr-FR" dirty="0"/>
          </a:p>
          <a:p>
            <a:endParaRPr lang="fr-FR" dirty="0"/>
          </a:p>
          <a:p>
            <a:pPr marL="0" indent="0">
              <a:buNone/>
            </a:pPr>
            <a:endParaRPr lang="fr-FR" dirty="0"/>
          </a:p>
          <a:p>
            <a:endParaRPr lang="fr-FR" dirty="0"/>
          </a:p>
        </p:txBody>
      </p:sp>
      <p:sp>
        <p:nvSpPr>
          <p:cNvPr id="4" name="Titre 3">
            <a:extLst>
              <a:ext uri="{FF2B5EF4-FFF2-40B4-BE49-F238E27FC236}">
                <a16:creationId xmlns:a16="http://schemas.microsoft.com/office/drawing/2014/main" id="{5CADEB96-6331-45D4-91E0-5D03FF746DA9}"/>
              </a:ext>
            </a:extLst>
          </p:cNvPr>
          <p:cNvSpPr>
            <a:spLocks noGrp="1"/>
          </p:cNvSpPr>
          <p:nvPr>
            <p:ph type="title"/>
          </p:nvPr>
        </p:nvSpPr>
        <p:spPr/>
        <p:txBody>
          <a:bodyPr/>
          <a:lstStyle/>
          <a:p>
            <a:r>
              <a:rPr lang="fr-FR" dirty="0"/>
              <a:t>Contexte – Qui prototype ? </a:t>
            </a:r>
          </a:p>
        </p:txBody>
      </p:sp>
      <p:sp>
        <p:nvSpPr>
          <p:cNvPr id="5" name="Espace réservé du texte 4">
            <a:extLst>
              <a:ext uri="{FF2B5EF4-FFF2-40B4-BE49-F238E27FC236}">
                <a16:creationId xmlns:a16="http://schemas.microsoft.com/office/drawing/2014/main" id="{952B4D7E-FF41-4912-B59E-6AE7A7562AD1}"/>
              </a:ext>
            </a:extLst>
          </p:cNvPr>
          <p:cNvSpPr>
            <a:spLocks noGrp="1"/>
          </p:cNvSpPr>
          <p:nvPr>
            <p:ph type="body" sz="quarter" idx="17"/>
          </p:nvPr>
        </p:nvSpPr>
        <p:spPr/>
        <p:txBody>
          <a:bodyPr/>
          <a:lstStyle/>
          <a:p>
            <a:r>
              <a:rPr lang="fr-FR" dirty="0"/>
              <a:t>Approche transverse - pluridisciplinaire</a:t>
            </a:r>
          </a:p>
        </p:txBody>
      </p:sp>
      <p:sp>
        <p:nvSpPr>
          <p:cNvPr id="6" name="Espace réservé du numéro de diapositive 5">
            <a:extLst>
              <a:ext uri="{FF2B5EF4-FFF2-40B4-BE49-F238E27FC236}">
                <a16:creationId xmlns:a16="http://schemas.microsoft.com/office/drawing/2014/main" id="{8272D1A1-81F1-42AD-B554-AD9E252E1750}"/>
              </a:ext>
            </a:extLst>
          </p:cNvPr>
          <p:cNvSpPr>
            <a:spLocks noGrp="1"/>
          </p:cNvSpPr>
          <p:nvPr>
            <p:ph type="sldNum" sz="quarter" idx="18"/>
          </p:nvPr>
        </p:nvSpPr>
        <p:spPr/>
        <p:txBody>
          <a:bodyPr/>
          <a:lstStyle/>
          <a:p>
            <a:fld id="{BAF88466-554A-4CBD-BB64-CBACC1E3F3C6}" type="slidenum">
              <a:rPr lang="en-US" smtClean="0"/>
              <a:pPr/>
              <a:t>80</a:t>
            </a:fld>
            <a:endParaRPr lang="en-US" dirty="0"/>
          </a:p>
        </p:txBody>
      </p:sp>
      <p:pic>
        <p:nvPicPr>
          <p:cNvPr id="2" name="Image 6" descr="Une image contenant intérieur, plancher, plafond, encombré&#10;&#10;Description générée automatiquement">
            <a:extLst>
              <a:ext uri="{FF2B5EF4-FFF2-40B4-BE49-F238E27FC236}">
                <a16:creationId xmlns:a16="http://schemas.microsoft.com/office/drawing/2014/main" id="{40B8C007-DFEC-43D7-BA11-C78ACEE8F82A}"/>
              </a:ext>
            </a:extLst>
          </p:cNvPr>
          <p:cNvPicPr>
            <a:picLocks noChangeAspect="1"/>
          </p:cNvPicPr>
          <p:nvPr/>
        </p:nvPicPr>
        <p:blipFill>
          <a:blip r:embed="rId2"/>
          <a:stretch>
            <a:fillRect/>
          </a:stretch>
        </p:blipFill>
        <p:spPr>
          <a:xfrm>
            <a:off x="5554785" y="4843194"/>
            <a:ext cx="2743200" cy="1645920"/>
          </a:xfrm>
          <a:prstGeom prst="rect">
            <a:avLst/>
          </a:prstGeom>
        </p:spPr>
      </p:pic>
      <p:pic>
        <p:nvPicPr>
          <p:cNvPr id="7" name="Image 7" descr="Une image contenant texte, personne, intérieur, table de travail&#10;&#10;Description générée automatiquement">
            <a:extLst>
              <a:ext uri="{FF2B5EF4-FFF2-40B4-BE49-F238E27FC236}">
                <a16:creationId xmlns:a16="http://schemas.microsoft.com/office/drawing/2014/main" id="{04BF7C6F-6587-43A2-9208-38F3F8CDD23B}"/>
              </a:ext>
            </a:extLst>
          </p:cNvPr>
          <p:cNvPicPr>
            <a:picLocks noChangeAspect="1"/>
          </p:cNvPicPr>
          <p:nvPr/>
        </p:nvPicPr>
        <p:blipFill>
          <a:blip r:embed="rId3"/>
          <a:stretch>
            <a:fillRect/>
          </a:stretch>
        </p:blipFill>
        <p:spPr>
          <a:xfrm>
            <a:off x="6766170" y="2918070"/>
            <a:ext cx="2743200" cy="2047631"/>
          </a:xfrm>
          <a:prstGeom prst="rect">
            <a:avLst/>
          </a:prstGeom>
        </p:spPr>
      </p:pic>
      <p:pic>
        <p:nvPicPr>
          <p:cNvPr id="13" name="Image 13" descr="Une image contenant texte, personne, table, intérieur&#10;&#10;Description générée automatiquement">
            <a:extLst>
              <a:ext uri="{FF2B5EF4-FFF2-40B4-BE49-F238E27FC236}">
                <a16:creationId xmlns:a16="http://schemas.microsoft.com/office/drawing/2014/main" id="{DA417998-21CC-48C3-9BBC-00E88FDA3E91}"/>
              </a:ext>
            </a:extLst>
          </p:cNvPr>
          <p:cNvPicPr>
            <a:picLocks noChangeAspect="1"/>
          </p:cNvPicPr>
          <p:nvPr/>
        </p:nvPicPr>
        <p:blipFill>
          <a:blip r:embed="rId4"/>
          <a:stretch>
            <a:fillRect/>
          </a:stretch>
        </p:blipFill>
        <p:spPr>
          <a:xfrm>
            <a:off x="8837246" y="1436860"/>
            <a:ext cx="2743200" cy="1835051"/>
          </a:xfrm>
          <a:prstGeom prst="rect">
            <a:avLst/>
          </a:prstGeom>
        </p:spPr>
      </p:pic>
    </p:spTree>
    <p:extLst>
      <p:ext uri="{BB962C8B-B14F-4D97-AF65-F5344CB8AC3E}">
        <p14:creationId xmlns:p14="http://schemas.microsoft.com/office/powerpoint/2010/main" val="31211741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AB7A566-F555-4D04-BF4B-9F96E79B38F4}"/>
              </a:ext>
            </a:extLst>
          </p:cNvPr>
          <p:cNvSpPr>
            <a:spLocks noGrp="1"/>
          </p:cNvSpPr>
          <p:nvPr>
            <p:ph type="title"/>
          </p:nvPr>
        </p:nvSpPr>
        <p:spPr/>
        <p:txBody>
          <a:bodyPr/>
          <a:lstStyle/>
          <a:p>
            <a:r>
              <a:rPr lang="fr-FR" dirty="0"/>
              <a:t>Prototyper</a:t>
            </a:r>
          </a:p>
        </p:txBody>
      </p:sp>
      <p:sp>
        <p:nvSpPr>
          <p:cNvPr id="5" name="Espace réservé du texte 4">
            <a:extLst>
              <a:ext uri="{FF2B5EF4-FFF2-40B4-BE49-F238E27FC236}">
                <a16:creationId xmlns:a16="http://schemas.microsoft.com/office/drawing/2014/main" id="{1792D368-AB6F-4759-82FC-2443B82B2905}"/>
              </a:ext>
            </a:extLst>
          </p:cNvPr>
          <p:cNvSpPr>
            <a:spLocks noGrp="1"/>
          </p:cNvSpPr>
          <p:nvPr>
            <p:ph type="body" sz="quarter" idx="17"/>
          </p:nvPr>
        </p:nvSpPr>
        <p:spPr/>
        <p:txBody>
          <a:bodyPr/>
          <a:lstStyle/>
          <a:p>
            <a:r>
              <a:rPr lang="fr-FR" dirty="0"/>
              <a:t>Compétence: Savoir faire</a:t>
            </a:r>
          </a:p>
        </p:txBody>
      </p:sp>
      <p:sp>
        <p:nvSpPr>
          <p:cNvPr id="6" name="Espace réservé du numéro de diapositive 5">
            <a:extLst>
              <a:ext uri="{FF2B5EF4-FFF2-40B4-BE49-F238E27FC236}">
                <a16:creationId xmlns:a16="http://schemas.microsoft.com/office/drawing/2014/main" id="{69D12333-51C3-4AEE-93F0-53ECB8E53A27}"/>
              </a:ext>
            </a:extLst>
          </p:cNvPr>
          <p:cNvSpPr>
            <a:spLocks noGrp="1"/>
          </p:cNvSpPr>
          <p:nvPr>
            <p:ph type="sldNum" sz="quarter" idx="18"/>
          </p:nvPr>
        </p:nvSpPr>
        <p:spPr/>
        <p:txBody>
          <a:bodyPr/>
          <a:lstStyle/>
          <a:p>
            <a:fld id="{BAF88466-554A-4CBD-BB64-CBACC1E3F3C6}" type="slidenum">
              <a:rPr lang="en-US" smtClean="0"/>
              <a:pPr/>
              <a:t>81</a:t>
            </a:fld>
            <a:endParaRPr lang="en-US" dirty="0"/>
          </a:p>
        </p:txBody>
      </p:sp>
      <p:graphicFrame>
        <p:nvGraphicFramePr>
          <p:cNvPr id="9" name="Graphique 8">
            <a:extLst>
              <a:ext uri="{FF2B5EF4-FFF2-40B4-BE49-F238E27FC236}">
                <a16:creationId xmlns:a16="http://schemas.microsoft.com/office/drawing/2014/main" id="{7631C263-38EA-4243-A49C-421AB8183B37}"/>
              </a:ext>
            </a:extLst>
          </p:cNvPr>
          <p:cNvGraphicFramePr/>
          <p:nvPr>
            <p:extLst>
              <p:ext uri="{D42A27DB-BD31-4B8C-83A1-F6EECF244321}">
                <p14:modId xmlns:p14="http://schemas.microsoft.com/office/powerpoint/2010/main" val="2006611310"/>
              </p:ext>
            </p:extLst>
          </p:nvPr>
        </p:nvGraphicFramePr>
        <p:xfrm>
          <a:off x="2032000" y="719666"/>
          <a:ext cx="792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237130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AB7A566-F555-4D04-BF4B-9F96E79B38F4}"/>
              </a:ext>
            </a:extLst>
          </p:cNvPr>
          <p:cNvSpPr>
            <a:spLocks noGrp="1"/>
          </p:cNvSpPr>
          <p:nvPr>
            <p:ph type="title"/>
          </p:nvPr>
        </p:nvSpPr>
        <p:spPr/>
        <p:txBody>
          <a:bodyPr/>
          <a:lstStyle/>
          <a:p>
            <a:r>
              <a:rPr lang="fr-FR" dirty="0"/>
              <a:t>Prototyper</a:t>
            </a:r>
          </a:p>
        </p:txBody>
      </p:sp>
      <p:sp>
        <p:nvSpPr>
          <p:cNvPr id="5" name="Espace réservé du texte 4">
            <a:extLst>
              <a:ext uri="{FF2B5EF4-FFF2-40B4-BE49-F238E27FC236}">
                <a16:creationId xmlns:a16="http://schemas.microsoft.com/office/drawing/2014/main" id="{1792D368-AB6F-4759-82FC-2443B82B2905}"/>
              </a:ext>
            </a:extLst>
          </p:cNvPr>
          <p:cNvSpPr>
            <a:spLocks noGrp="1"/>
          </p:cNvSpPr>
          <p:nvPr>
            <p:ph type="body" sz="quarter" idx="17"/>
          </p:nvPr>
        </p:nvSpPr>
        <p:spPr/>
        <p:txBody>
          <a:bodyPr/>
          <a:lstStyle/>
          <a:p>
            <a:r>
              <a:rPr lang="fr-FR" dirty="0"/>
              <a:t>Qualité: Savoir être</a:t>
            </a:r>
          </a:p>
        </p:txBody>
      </p:sp>
      <p:sp>
        <p:nvSpPr>
          <p:cNvPr id="6" name="Espace réservé du numéro de diapositive 5">
            <a:extLst>
              <a:ext uri="{FF2B5EF4-FFF2-40B4-BE49-F238E27FC236}">
                <a16:creationId xmlns:a16="http://schemas.microsoft.com/office/drawing/2014/main" id="{69D12333-51C3-4AEE-93F0-53ECB8E53A27}"/>
              </a:ext>
            </a:extLst>
          </p:cNvPr>
          <p:cNvSpPr>
            <a:spLocks noGrp="1"/>
          </p:cNvSpPr>
          <p:nvPr>
            <p:ph type="sldNum" sz="quarter" idx="18"/>
          </p:nvPr>
        </p:nvSpPr>
        <p:spPr/>
        <p:txBody>
          <a:bodyPr/>
          <a:lstStyle/>
          <a:p>
            <a:fld id="{BAF88466-554A-4CBD-BB64-CBACC1E3F3C6}" type="slidenum">
              <a:rPr lang="en-US" smtClean="0"/>
              <a:pPr/>
              <a:t>82</a:t>
            </a:fld>
            <a:endParaRPr lang="en-US" dirty="0"/>
          </a:p>
        </p:txBody>
      </p:sp>
      <p:graphicFrame>
        <p:nvGraphicFramePr>
          <p:cNvPr id="9" name="Graphique 8">
            <a:extLst>
              <a:ext uri="{FF2B5EF4-FFF2-40B4-BE49-F238E27FC236}">
                <a16:creationId xmlns:a16="http://schemas.microsoft.com/office/drawing/2014/main" id="{7631C263-38EA-4243-A49C-421AB8183B37}"/>
              </a:ext>
            </a:extLst>
          </p:cNvPr>
          <p:cNvGraphicFramePr/>
          <p:nvPr>
            <p:extLst>
              <p:ext uri="{D42A27DB-BD31-4B8C-83A1-F6EECF244321}">
                <p14:modId xmlns:p14="http://schemas.microsoft.com/office/powerpoint/2010/main" val="1527341731"/>
              </p:ext>
            </p:extLst>
          </p:nvPr>
        </p:nvGraphicFramePr>
        <p:xfrm>
          <a:off x="2032000" y="719666"/>
          <a:ext cx="792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166500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64CEE3-23A2-474D-A3AA-17AB4AD19FFE}"/>
              </a:ext>
            </a:extLst>
          </p:cNvPr>
          <p:cNvSpPr>
            <a:spLocks noGrp="1"/>
          </p:cNvSpPr>
          <p:nvPr>
            <p:ph type="title"/>
          </p:nvPr>
        </p:nvSpPr>
        <p:spPr/>
        <p:txBody>
          <a:bodyPr/>
          <a:lstStyle/>
          <a:p>
            <a:r>
              <a:rPr lang="fr-FR" dirty="0"/>
              <a:t>Dans notre cas…</a:t>
            </a:r>
          </a:p>
        </p:txBody>
      </p:sp>
      <p:sp>
        <p:nvSpPr>
          <p:cNvPr id="3" name="Espace réservé du texte 2">
            <a:extLst>
              <a:ext uri="{FF2B5EF4-FFF2-40B4-BE49-F238E27FC236}">
                <a16:creationId xmlns:a16="http://schemas.microsoft.com/office/drawing/2014/main" id="{8558197C-46B6-4052-9E3C-606CF7BD01D9}"/>
              </a:ext>
            </a:extLst>
          </p:cNvPr>
          <p:cNvSpPr>
            <a:spLocks noGrp="1"/>
          </p:cNvSpPr>
          <p:nvPr>
            <p:ph type="body" sz="quarter" idx="10"/>
          </p:nvPr>
        </p:nvSpPr>
        <p:spPr/>
        <p:txBody>
          <a:bodyPr lIns="91440" tIns="45720" rIns="91440" bIns="45720" anchor="ctr" anchorCtr="1"/>
          <a:lstStyle/>
          <a:p>
            <a:pPr algn="ctr"/>
            <a:r>
              <a:rPr lang="fr-FR" dirty="0"/>
              <a:t>2</a:t>
            </a:r>
            <a:endParaRPr lang="fr-FR"/>
          </a:p>
        </p:txBody>
      </p:sp>
    </p:spTree>
    <p:extLst>
      <p:ext uri="{BB962C8B-B14F-4D97-AF65-F5344CB8AC3E}">
        <p14:creationId xmlns:p14="http://schemas.microsoft.com/office/powerpoint/2010/main" val="362924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3C6940D-9FEC-453A-A0EC-BC80822BFC1C}"/>
              </a:ext>
            </a:extLst>
          </p:cNvPr>
          <p:cNvSpPr>
            <a:spLocks noGrp="1"/>
          </p:cNvSpPr>
          <p:nvPr>
            <p:ph type="body" sz="quarter" idx="12"/>
          </p:nvPr>
        </p:nvSpPr>
        <p:spPr>
          <a:xfrm>
            <a:off x="429148" y="2684226"/>
            <a:ext cx="8105252" cy="2203076"/>
          </a:xfrm>
        </p:spPr>
        <p:txBody>
          <a:bodyPr lIns="91440" tIns="45720" rIns="91440" bIns="45720" anchor="t">
            <a:normAutofit/>
          </a:bodyPr>
          <a:lstStyle/>
          <a:p>
            <a:r>
              <a:rPr lang="fr-FR" b="1" dirty="0">
                <a:latin typeface="Century Gothic"/>
              </a:rPr>
              <a:t>Objectifs minimums et évaluations</a:t>
            </a:r>
            <a:endParaRPr lang="en-US" dirty="0" err="1">
              <a:latin typeface="Century Gothic"/>
            </a:endParaRPr>
          </a:p>
          <a:p>
            <a:pPr lvl="1"/>
            <a:r>
              <a:rPr lang="fr-FR" b="1" dirty="0">
                <a:latin typeface="Century Gothic"/>
              </a:rPr>
              <a:t>TP </a:t>
            </a:r>
            <a:r>
              <a:rPr lang="en-US" dirty="0">
                <a:latin typeface="Century Gothic"/>
              </a:rPr>
              <a:t>(</a:t>
            </a:r>
            <a:r>
              <a:rPr lang="fr-FR" b="1" dirty="0">
                <a:latin typeface="Century Gothic"/>
              </a:rPr>
              <a:t>QCM cours, exercices à rendre)</a:t>
            </a:r>
            <a:endParaRPr lang="en-US" dirty="0">
              <a:latin typeface="Century Gothic"/>
            </a:endParaRPr>
          </a:p>
          <a:p>
            <a:pPr lvl="1">
              <a:buFont typeface="Arial" panose="020B0502020202020204" pitchFamily="34" charset="0"/>
              <a:buChar char="•"/>
            </a:pPr>
            <a:r>
              <a:rPr lang="fr-FR" b="1" dirty="0">
                <a:latin typeface="Century Gothic"/>
              </a:rPr>
              <a:t>Projet </a:t>
            </a:r>
            <a:endParaRPr lang="fr-FR" dirty="0">
              <a:latin typeface="Century Gothic"/>
            </a:endParaRPr>
          </a:p>
          <a:p>
            <a:pPr lvl="2">
              <a:buFont typeface="Arial" panose="020B0502020202020204" pitchFamily="34" charset="0"/>
              <a:buChar char="•"/>
            </a:pPr>
            <a:r>
              <a:rPr lang="fr-FR" b="1" dirty="0">
                <a:latin typeface="Century Gothic"/>
              </a:rPr>
              <a:t>Conception d'une carte fille (</a:t>
            </a:r>
            <a:r>
              <a:rPr lang="fr-FR" b="1" dirty="0" err="1">
                <a:latin typeface="Century Gothic"/>
              </a:rPr>
              <a:t>shield</a:t>
            </a:r>
            <a:r>
              <a:rPr lang="fr-FR" b="1" dirty="0">
                <a:latin typeface="Century Gothic"/>
              </a:rPr>
              <a:t>) compatible Arduino  (</a:t>
            </a:r>
            <a:r>
              <a:rPr lang="fr-FR" b="1" dirty="0" err="1">
                <a:latin typeface="Century Gothic"/>
              </a:rPr>
              <a:t>Nucleo</a:t>
            </a:r>
            <a:r>
              <a:rPr lang="fr-FR" b="1" dirty="0">
                <a:latin typeface="Century Gothic"/>
              </a:rPr>
              <a:t> STM32 – </a:t>
            </a:r>
            <a:r>
              <a:rPr lang="fr-FR" b="1" dirty="0" err="1">
                <a:latin typeface="Century Gothic"/>
              </a:rPr>
              <a:t>Digilent</a:t>
            </a:r>
            <a:r>
              <a:rPr lang="fr-FR" b="1" dirty="0">
                <a:latin typeface="Century Gothic"/>
              </a:rPr>
              <a:t> </a:t>
            </a:r>
            <a:r>
              <a:rPr lang="fr-FR" b="1" dirty="0" err="1">
                <a:latin typeface="Century Gothic"/>
              </a:rPr>
              <a:t>Arty</a:t>
            </a:r>
            <a:r>
              <a:rPr lang="fr-FR" b="1" dirty="0">
                <a:latin typeface="Century Gothic"/>
              </a:rPr>
              <a:t>)</a:t>
            </a:r>
            <a:endParaRPr lang="fr-FR" dirty="0" err="1">
              <a:latin typeface="Century Gothic"/>
            </a:endParaRPr>
          </a:p>
          <a:p>
            <a:pPr lvl="2">
              <a:buFont typeface="Arial" panose="020B0502020202020204" pitchFamily="34" charset="0"/>
              <a:buChar char="•"/>
            </a:pPr>
            <a:r>
              <a:rPr lang="fr-FR" b="1" dirty="0">
                <a:latin typeface="Century Gothic"/>
              </a:rPr>
              <a:t>Programmation</a:t>
            </a:r>
            <a:endParaRPr lang="en-US" dirty="0">
              <a:latin typeface="Century Gothic"/>
            </a:endParaRPr>
          </a:p>
          <a:p>
            <a:pPr lvl="2">
              <a:buFont typeface="Arial" panose="020B0502020202020204" pitchFamily="34" charset="0"/>
              <a:buChar char="•"/>
            </a:pPr>
            <a:r>
              <a:rPr lang="fr-FR" b="1" dirty="0">
                <a:latin typeface="Century Gothic"/>
              </a:rPr>
              <a:t>Conception du boitier associé</a:t>
            </a:r>
            <a:endParaRPr lang="en-US" dirty="0">
              <a:latin typeface="Century Gothic"/>
            </a:endParaRPr>
          </a:p>
          <a:p>
            <a:pPr lvl="2">
              <a:buFont typeface="Arial" panose="020B0502020202020204" pitchFamily="34" charset="0"/>
              <a:buChar char="•"/>
            </a:pPr>
            <a:endParaRPr lang="fr-FR" b="1" dirty="0"/>
          </a:p>
          <a:p>
            <a:pPr>
              <a:buClr>
                <a:srgbClr val="6FCFFF"/>
              </a:buClr>
            </a:pPr>
            <a:endParaRPr lang="fr-FR" b="1" dirty="0"/>
          </a:p>
          <a:p>
            <a:pPr marL="0" indent="0">
              <a:buClr>
                <a:srgbClr val="6FCFFF"/>
              </a:buClr>
              <a:buNone/>
            </a:pPr>
            <a:endParaRPr lang="fr-FR" dirty="0"/>
          </a:p>
          <a:p>
            <a:pPr>
              <a:buClr>
                <a:srgbClr val="6FCFFF"/>
              </a:buClr>
            </a:pPr>
            <a:endParaRPr lang="fr-FR" dirty="0"/>
          </a:p>
        </p:txBody>
      </p:sp>
      <p:sp>
        <p:nvSpPr>
          <p:cNvPr id="4" name="Titre 3">
            <a:extLst>
              <a:ext uri="{FF2B5EF4-FFF2-40B4-BE49-F238E27FC236}">
                <a16:creationId xmlns:a16="http://schemas.microsoft.com/office/drawing/2014/main" id="{5CADEB96-6331-45D4-91E0-5D03FF746DA9}"/>
              </a:ext>
            </a:extLst>
          </p:cNvPr>
          <p:cNvSpPr>
            <a:spLocks noGrp="1"/>
          </p:cNvSpPr>
          <p:nvPr>
            <p:ph type="title"/>
          </p:nvPr>
        </p:nvSpPr>
        <p:spPr/>
        <p:txBody>
          <a:bodyPr lIns="91440" tIns="45720" rIns="91440" bIns="45720" anchor="ctr" anchorCtr="0"/>
          <a:lstStyle/>
          <a:p>
            <a:r>
              <a:rPr lang="fr-FR" dirty="0">
                <a:latin typeface="Neo Sans W1G"/>
              </a:rPr>
              <a:t>Objectifs et évaluations</a:t>
            </a:r>
            <a:endParaRPr lang="fr-FR" dirty="0"/>
          </a:p>
        </p:txBody>
      </p:sp>
      <p:sp>
        <p:nvSpPr>
          <p:cNvPr id="6" name="Espace réservé du numéro de diapositive 5">
            <a:extLst>
              <a:ext uri="{FF2B5EF4-FFF2-40B4-BE49-F238E27FC236}">
                <a16:creationId xmlns:a16="http://schemas.microsoft.com/office/drawing/2014/main" id="{8272D1A1-81F1-42AD-B554-AD9E252E1750}"/>
              </a:ext>
            </a:extLst>
          </p:cNvPr>
          <p:cNvSpPr>
            <a:spLocks noGrp="1"/>
          </p:cNvSpPr>
          <p:nvPr>
            <p:ph type="sldNum" sz="quarter" idx="18"/>
          </p:nvPr>
        </p:nvSpPr>
        <p:spPr/>
        <p:txBody>
          <a:bodyPr/>
          <a:lstStyle/>
          <a:p>
            <a:fld id="{BAF88466-554A-4CBD-BB64-CBACC1E3F3C6}" type="slidenum">
              <a:rPr lang="en-US" smtClean="0"/>
              <a:pPr/>
              <a:t>84</a:t>
            </a:fld>
            <a:endParaRPr lang="en-US" dirty="0"/>
          </a:p>
        </p:txBody>
      </p:sp>
      <p:pic>
        <p:nvPicPr>
          <p:cNvPr id="1026" name="Picture 2">
            <a:extLst>
              <a:ext uri="{FF2B5EF4-FFF2-40B4-BE49-F238E27FC236}">
                <a16:creationId xmlns:a16="http://schemas.microsoft.com/office/drawing/2014/main" id="{079FAB8C-E941-494A-A8B4-6A0CA2581BCA}"/>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28063" r="2806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 name="Image 4" descr="Une image contenant équipement électronique, circuit&#10;&#10;Description générée automatiquement">
            <a:extLst>
              <a:ext uri="{FF2B5EF4-FFF2-40B4-BE49-F238E27FC236}">
                <a16:creationId xmlns:a16="http://schemas.microsoft.com/office/drawing/2014/main" id="{1DF0EC7A-B4C5-443A-9A23-CE0CEC270E51}"/>
              </a:ext>
            </a:extLst>
          </p:cNvPr>
          <p:cNvPicPr>
            <a:picLocks noChangeAspect="1"/>
          </p:cNvPicPr>
          <p:nvPr/>
        </p:nvPicPr>
        <p:blipFill>
          <a:blip r:embed="rId4"/>
          <a:stretch>
            <a:fillRect/>
          </a:stretch>
        </p:blipFill>
        <p:spPr>
          <a:xfrm>
            <a:off x="8175238" y="2763756"/>
            <a:ext cx="2144419" cy="2144419"/>
          </a:xfrm>
          <a:prstGeom prst="rect">
            <a:avLst/>
          </a:prstGeom>
        </p:spPr>
      </p:pic>
      <p:sp>
        <p:nvSpPr>
          <p:cNvPr id="5" name="Espace réservé du texte 2">
            <a:extLst>
              <a:ext uri="{FF2B5EF4-FFF2-40B4-BE49-F238E27FC236}">
                <a16:creationId xmlns:a16="http://schemas.microsoft.com/office/drawing/2014/main" id="{8BDC1774-E174-4988-9DB6-69DCFCA92871}"/>
              </a:ext>
            </a:extLst>
          </p:cNvPr>
          <p:cNvSpPr txBox="1">
            <a:spLocks/>
          </p:cNvSpPr>
          <p:nvPr/>
        </p:nvSpPr>
        <p:spPr>
          <a:xfrm>
            <a:off x="429148" y="4908175"/>
            <a:ext cx="8105252" cy="14817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latin typeface="Century Gothic"/>
              </a:rPr>
              <a:t>Objectifs "utiles"</a:t>
            </a:r>
            <a:endParaRPr lang="fr-FR" dirty="0"/>
          </a:p>
          <a:p>
            <a:pPr lvl="1"/>
            <a:r>
              <a:rPr lang="fr-FR" b="1" dirty="0">
                <a:latin typeface="Century Gothic"/>
              </a:rPr>
              <a:t>Prototype au service de votre projet</a:t>
            </a:r>
            <a:endParaRPr lang="fr-FR" b="1" dirty="0"/>
          </a:p>
          <a:p>
            <a:pPr lvl="1"/>
            <a:r>
              <a:rPr lang="fr-FR" b="1" dirty="0">
                <a:latin typeface="Century Gothic"/>
              </a:rPr>
              <a:t>Selon les cas, n'hésitez pas à proposer des ajouts/modification au projet minimum afin de répondre à </a:t>
            </a:r>
            <a:r>
              <a:rPr lang="fr-FR" b="1" u="sng" dirty="0">
                <a:latin typeface="Century Gothic"/>
              </a:rPr>
              <a:t>votre besoin</a:t>
            </a:r>
          </a:p>
          <a:p>
            <a:pPr lvl="1">
              <a:buFont typeface="Arial" panose="020B0604020202020204" pitchFamily="34" charset="0"/>
              <a:buChar char="•"/>
            </a:pPr>
            <a:endParaRPr lang="fr-FR" b="1" dirty="0"/>
          </a:p>
          <a:p>
            <a:pPr lvl="2">
              <a:buFont typeface="Arial" panose="020B0502020202020204" pitchFamily="34" charset="0"/>
              <a:buChar char="•"/>
            </a:pPr>
            <a:endParaRPr lang="fr-FR" b="1" dirty="0"/>
          </a:p>
          <a:p>
            <a:pPr>
              <a:buClr>
                <a:srgbClr val="6FCFFF"/>
              </a:buClr>
              <a:buFont typeface="Century Gothic" panose="020B0502020202020204" pitchFamily="34" charset="0"/>
              <a:buChar char="►"/>
            </a:pPr>
            <a:endParaRPr lang="fr-FR" b="1" dirty="0"/>
          </a:p>
          <a:p>
            <a:pPr marL="0" indent="0">
              <a:buClr>
                <a:srgbClr val="6FCFFF"/>
              </a:buClr>
              <a:buNone/>
            </a:pPr>
            <a:endParaRPr lang="fr-FR" dirty="0"/>
          </a:p>
          <a:p>
            <a:pPr>
              <a:buClr>
                <a:srgbClr val="6FCFFF"/>
              </a:buClr>
            </a:pPr>
            <a:endParaRPr lang="fr-FR" dirty="0"/>
          </a:p>
        </p:txBody>
      </p:sp>
      <p:sp>
        <p:nvSpPr>
          <p:cNvPr id="8" name="Espace réservé du texte 2">
            <a:extLst>
              <a:ext uri="{FF2B5EF4-FFF2-40B4-BE49-F238E27FC236}">
                <a16:creationId xmlns:a16="http://schemas.microsoft.com/office/drawing/2014/main" id="{62900269-F5A8-4860-9FC9-BB6769577B1A}"/>
              </a:ext>
            </a:extLst>
          </p:cNvPr>
          <p:cNvSpPr txBox="1">
            <a:spLocks/>
          </p:cNvSpPr>
          <p:nvPr/>
        </p:nvSpPr>
        <p:spPr>
          <a:xfrm>
            <a:off x="429148" y="1991647"/>
            <a:ext cx="8105252" cy="35798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latin typeface="Century Gothic"/>
              </a:rPr>
              <a:t>Evaluation par binôme</a:t>
            </a:r>
            <a:endParaRPr lang="fr-FR" b="1" dirty="0"/>
          </a:p>
        </p:txBody>
      </p:sp>
    </p:spTree>
    <p:extLst>
      <p:ext uri="{BB962C8B-B14F-4D97-AF65-F5344CB8AC3E}">
        <p14:creationId xmlns:p14="http://schemas.microsoft.com/office/powerpoint/2010/main" val="5845697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CADEB96-6331-45D4-91E0-5D03FF746DA9}"/>
              </a:ext>
            </a:extLst>
          </p:cNvPr>
          <p:cNvSpPr>
            <a:spLocks noGrp="1"/>
          </p:cNvSpPr>
          <p:nvPr>
            <p:ph type="title"/>
          </p:nvPr>
        </p:nvSpPr>
        <p:spPr/>
        <p:txBody>
          <a:bodyPr lIns="91440" tIns="45720" rIns="91440" bIns="45720" anchor="ctr" anchorCtr="0"/>
          <a:lstStyle/>
          <a:p>
            <a:r>
              <a:rPr lang="fr-FR" dirty="0">
                <a:latin typeface="Neo Sans W1G"/>
              </a:rPr>
              <a:t>Outils</a:t>
            </a:r>
            <a:endParaRPr lang="fr-FR" dirty="0"/>
          </a:p>
        </p:txBody>
      </p:sp>
      <p:sp>
        <p:nvSpPr>
          <p:cNvPr id="6" name="Espace réservé du numéro de diapositive 5">
            <a:extLst>
              <a:ext uri="{FF2B5EF4-FFF2-40B4-BE49-F238E27FC236}">
                <a16:creationId xmlns:a16="http://schemas.microsoft.com/office/drawing/2014/main" id="{8272D1A1-81F1-42AD-B554-AD9E252E1750}"/>
              </a:ext>
            </a:extLst>
          </p:cNvPr>
          <p:cNvSpPr>
            <a:spLocks noGrp="1"/>
          </p:cNvSpPr>
          <p:nvPr>
            <p:ph type="sldNum" sz="quarter" idx="18"/>
          </p:nvPr>
        </p:nvSpPr>
        <p:spPr/>
        <p:txBody>
          <a:bodyPr/>
          <a:lstStyle/>
          <a:p>
            <a:fld id="{BAF88466-554A-4CBD-BB64-CBACC1E3F3C6}" type="slidenum">
              <a:rPr lang="en-US" smtClean="0"/>
              <a:pPr/>
              <a:t>85</a:t>
            </a:fld>
            <a:endParaRPr lang="en-US" dirty="0"/>
          </a:p>
        </p:txBody>
      </p:sp>
      <p:sp>
        <p:nvSpPr>
          <p:cNvPr id="9" name="Espace réservé du texte 8">
            <a:extLst>
              <a:ext uri="{FF2B5EF4-FFF2-40B4-BE49-F238E27FC236}">
                <a16:creationId xmlns:a16="http://schemas.microsoft.com/office/drawing/2014/main" id="{1829623D-6AFA-45FF-9193-EFDA405672E9}"/>
              </a:ext>
            </a:extLst>
          </p:cNvPr>
          <p:cNvSpPr>
            <a:spLocks noGrp="1"/>
          </p:cNvSpPr>
          <p:nvPr>
            <p:ph type="body" sz="quarter" idx="12"/>
          </p:nvPr>
        </p:nvSpPr>
        <p:spPr/>
        <p:txBody>
          <a:bodyPr lIns="91440" tIns="45720" rIns="91440" bIns="45720" anchor="t">
            <a:normAutofit/>
          </a:bodyPr>
          <a:lstStyle/>
          <a:p>
            <a:pPr marL="0" indent="0">
              <a:buClr>
                <a:srgbClr val="6FCFFF"/>
              </a:buClr>
              <a:buNone/>
            </a:pPr>
            <a:endParaRPr lang="fr-FR" b="1" dirty="0"/>
          </a:p>
          <a:p>
            <a:pPr marL="971550" lvl="1" indent="-285750"/>
            <a:endParaRPr lang="fr-FR" dirty="0"/>
          </a:p>
        </p:txBody>
      </p:sp>
      <p:sp>
        <p:nvSpPr>
          <p:cNvPr id="11" name="Espace réservé du texte 2">
            <a:extLst>
              <a:ext uri="{FF2B5EF4-FFF2-40B4-BE49-F238E27FC236}">
                <a16:creationId xmlns:a16="http://schemas.microsoft.com/office/drawing/2014/main" id="{7ADE94CE-B60D-4C74-B7FF-ECAC43218319}"/>
              </a:ext>
            </a:extLst>
          </p:cNvPr>
          <p:cNvSpPr txBox="1">
            <a:spLocks/>
          </p:cNvSpPr>
          <p:nvPr/>
        </p:nvSpPr>
        <p:spPr>
          <a:xfrm>
            <a:off x="429148" y="1708319"/>
            <a:ext cx="8105252" cy="490537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Git / GitHub (Gestion Version) projet</a:t>
            </a:r>
          </a:p>
          <a:p>
            <a:r>
              <a:rPr lang="fr-FR" b="1" dirty="0" err="1"/>
              <a:t>Solidworks</a:t>
            </a:r>
            <a:r>
              <a:rPr lang="fr-FR" b="1" dirty="0"/>
              <a:t> (conception 2D/3D) TP - projet</a:t>
            </a:r>
          </a:p>
          <a:p>
            <a:r>
              <a:rPr lang="fr-FR" b="1" dirty="0" err="1"/>
              <a:t>Inkscape</a:t>
            </a:r>
            <a:r>
              <a:rPr lang="fr-FR" b="1" dirty="0"/>
              <a:t> (conception 2D) TP - projet</a:t>
            </a:r>
          </a:p>
          <a:p>
            <a:r>
              <a:rPr lang="fr-FR" b="1" dirty="0" err="1"/>
              <a:t>LTSPice</a:t>
            </a:r>
            <a:r>
              <a:rPr lang="fr-FR" b="1" dirty="0"/>
              <a:t> (simulation </a:t>
            </a:r>
            <a:r>
              <a:rPr lang="fr-FR" b="1" dirty="0" err="1"/>
              <a:t>electonique</a:t>
            </a:r>
            <a:r>
              <a:rPr lang="fr-FR" b="1" dirty="0"/>
              <a:t> analogique) TP - projet</a:t>
            </a:r>
          </a:p>
          <a:p>
            <a:r>
              <a:rPr lang="fr-FR" b="1" dirty="0" err="1"/>
              <a:t>EsayEDA</a:t>
            </a:r>
            <a:r>
              <a:rPr lang="fr-FR" b="1" dirty="0"/>
              <a:t> (</a:t>
            </a:r>
            <a:r>
              <a:rPr lang="fr-FR" b="1" dirty="0" err="1"/>
              <a:t>Creation</a:t>
            </a:r>
            <a:r>
              <a:rPr lang="fr-FR" b="1" dirty="0"/>
              <a:t> </a:t>
            </a:r>
            <a:r>
              <a:rPr lang="fr-FR" b="1" dirty="0" err="1"/>
              <a:t>schema</a:t>
            </a:r>
            <a:r>
              <a:rPr lang="fr-FR" b="1" dirty="0"/>
              <a:t> et PCB) TP - projet</a:t>
            </a:r>
            <a:endParaRPr lang="fr-FR" dirty="0"/>
          </a:p>
          <a:p>
            <a:endParaRPr lang="fr-FR" dirty="0"/>
          </a:p>
        </p:txBody>
      </p:sp>
    </p:spTree>
    <p:extLst>
      <p:ext uri="{BB962C8B-B14F-4D97-AF65-F5344CB8AC3E}">
        <p14:creationId xmlns:p14="http://schemas.microsoft.com/office/powerpoint/2010/main" val="13354788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3C6940D-9FEC-453A-A0EC-BC80822BFC1C}"/>
              </a:ext>
            </a:extLst>
          </p:cNvPr>
          <p:cNvSpPr>
            <a:spLocks noGrp="1"/>
          </p:cNvSpPr>
          <p:nvPr>
            <p:ph type="body" sz="quarter" idx="12"/>
          </p:nvPr>
        </p:nvSpPr>
        <p:spPr>
          <a:xfrm>
            <a:off x="429147" y="1708319"/>
            <a:ext cx="9408535" cy="4905375"/>
          </a:xfrm>
        </p:spPr>
        <p:txBody>
          <a:bodyPr lIns="91440" tIns="45720" rIns="91440" bIns="45720" anchor="t">
            <a:normAutofit/>
          </a:bodyPr>
          <a:lstStyle/>
          <a:p>
            <a:r>
              <a:rPr lang="fr-FR" b="1" dirty="0"/>
              <a:t>Semaine 1</a:t>
            </a:r>
          </a:p>
          <a:p>
            <a:pPr lvl="1"/>
            <a:r>
              <a:rPr lang="fr-FR" dirty="0">
                <a:latin typeface="Century Gothic"/>
              </a:rPr>
              <a:t>12/01 - Mis en place des outils et logiciels - Git - </a:t>
            </a:r>
            <a:r>
              <a:rPr lang="fr-FR" dirty="0" err="1">
                <a:latin typeface="Century Gothic"/>
              </a:rPr>
              <a:t>Solidworks</a:t>
            </a:r>
            <a:r>
              <a:rPr lang="fr-FR" dirty="0">
                <a:latin typeface="Century Gothic"/>
              </a:rPr>
              <a:t> </a:t>
            </a:r>
          </a:p>
          <a:p>
            <a:r>
              <a:rPr lang="fr-FR" b="1" dirty="0"/>
              <a:t>Semaine 2 </a:t>
            </a:r>
          </a:p>
          <a:p>
            <a:pPr lvl="1"/>
            <a:r>
              <a:rPr lang="fr-FR" dirty="0">
                <a:latin typeface="Century Gothic"/>
              </a:rPr>
              <a:t>19/01 - Conception électronique -  </a:t>
            </a:r>
            <a:r>
              <a:rPr lang="fr-FR" dirty="0" err="1">
                <a:latin typeface="Century Gothic"/>
              </a:rPr>
              <a:t>Easy</a:t>
            </a:r>
            <a:r>
              <a:rPr lang="fr-FR" dirty="0">
                <a:latin typeface="Century Gothic"/>
              </a:rPr>
              <a:t> EDA</a:t>
            </a:r>
          </a:p>
          <a:p>
            <a:pPr>
              <a:buClr>
                <a:srgbClr val="6FCFFF"/>
              </a:buClr>
            </a:pPr>
            <a:r>
              <a:rPr lang="fr-FR" b="1" dirty="0"/>
              <a:t>Semaine 3</a:t>
            </a:r>
          </a:p>
          <a:p>
            <a:pPr lvl="1"/>
            <a:r>
              <a:rPr lang="fr-FR" dirty="0">
                <a:latin typeface="Century Gothic"/>
              </a:rPr>
              <a:t>26/01 -  Conception 3D – </a:t>
            </a:r>
            <a:r>
              <a:rPr lang="fr-FR" dirty="0" err="1">
                <a:latin typeface="Century Gothic"/>
              </a:rPr>
              <a:t>Solidworks</a:t>
            </a:r>
            <a:r>
              <a:rPr lang="fr-FR" dirty="0">
                <a:latin typeface="Century Gothic"/>
              </a:rPr>
              <a:t> (TP noté)</a:t>
            </a:r>
          </a:p>
          <a:p>
            <a:r>
              <a:rPr lang="fr-FR" b="1" dirty="0"/>
              <a:t>Semaine 4</a:t>
            </a:r>
          </a:p>
          <a:p>
            <a:pPr lvl="1"/>
            <a:r>
              <a:rPr lang="fr-FR" dirty="0">
                <a:latin typeface="Century Gothic"/>
              </a:rPr>
              <a:t>02/02 - Conception électronique </a:t>
            </a:r>
            <a:r>
              <a:rPr lang="fr-FR" dirty="0" err="1">
                <a:latin typeface="Century Gothic"/>
              </a:rPr>
              <a:t>LTSpice</a:t>
            </a:r>
            <a:r>
              <a:rPr lang="fr-FR" dirty="0">
                <a:latin typeface="Century Gothic"/>
              </a:rPr>
              <a:t> – Kick off fabrication PCB</a:t>
            </a:r>
            <a:endParaRPr lang="fr-FR" dirty="0"/>
          </a:p>
          <a:p>
            <a:r>
              <a:rPr lang="fr-FR" b="1" dirty="0"/>
              <a:t>Semaine 5</a:t>
            </a:r>
          </a:p>
          <a:p>
            <a:pPr lvl="1"/>
            <a:r>
              <a:rPr lang="fr-FR" dirty="0">
                <a:latin typeface="Century Gothic"/>
              </a:rPr>
              <a:t>09/02 - Projet </a:t>
            </a:r>
            <a:endParaRPr lang="fr-FR" dirty="0"/>
          </a:p>
          <a:p>
            <a:r>
              <a:rPr lang="fr-FR" b="1" dirty="0"/>
              <a:t>Semaine 6</a:t>
            </a:r>
          </a:p>
          <a:p>
            <a:pPr lvl="1"/>
            <a:r>
              <a:rPr lang="fr-FR" dirty="0">
                <a:latin typeface="Century Gothic"/>
              </a:rPr>
              <a:t>16/02 - Projet</a:t>
            </a:r>
            <a:endParaRPr lang="fr-FR" dirty="0"/>
          </a:p>
          <a:p>
            <a:r>
              <a:rPr lang="fr-FR" b="1" dirty="0"/>
              <a:t>Semaine 7</a:t>
            </a:r>
          </a:p>
          <a:p>
            <a:pPr lvl="1"/>
            <a:r>
              <a:rPr lang="fr-FR" dirty="0">
                <a:latin typeface="Century Gothic"/>
              </a:rPr>
              <a:t>02/03 - Projet</a:t>
            </a:r>
            <a:endParaRPr lang="fr-FR" dirty="0"/>
          </a:p>
          <a:p>
            <a:r>
              <a:rPr lang="fr-FR" b="1" dirty="0">
                <a:latin typeface="Century Gothic"/>
              </a:rPr>
              <a:t>Semaine 8</a:t>
            </a:r>
            <a:endParaRPr lang="fr-FR" b="1" dirty="0"/>
          </a:p>
          <a:p>
            <a:pPr lvl="1"/>
            <a:r>
              <a:rPr lang="fr-FR" dirty="0">
                <a:latin typeface="Century Gothic"/>
              </a:rPr>
              <a:t>09/03 - Rendu projets</a:t>
            </a:r>
            <a:endParaRPr lang="fr-FR" dirty="0"/>
          </a:p>
          <a:p>
            <a:pPr marL="0" indent="0">
              <a:buNone/>
            </a:pPr>
            <a:endParaRPr lang="fr-FR" dirty="0"/>
          </a:p>
          <a:p>
            <a:endParaRPr lang="fr-FR" dirty="0"/>
          </a:p>
        </p:txBody>
      </p:sp>
      <p:sp>
        <p:nvSpPr>
          <p:cNvPr id="4" name="Titre 3">
            <a:extLst>
              <a:ext uri="{FF2B5EF4-FFF2-40B4-BE49-F238E27FC236}">
                <a16:creationId xmlns:a16="http://schemas.microsoft.com/office/drawing/2014/main" id="{5CADEB96-6331-45D4-91E0-5D03FF746DA9}"/>
              </a:ext>
            </a:extLst>
          </p:cNvPr>
          <p:cNvSpPr>
            <a:spLocks noGrp="1"/>
          </p:cNvSpPr>
          <p:nvPr>
            <p:ph type="title"/>
          </p:nvPr>
        </p:nvSpPr>
        <p:spPr/>
        <p:txBody>
          <a:bodyPr/>
          <a:lstStyle/>
          <a:p>
            <a:r>
              <a:rPr lang="fr-FR" dirty="0"/>
              <a:t>Agenda</a:t>
            </a:r>
          </a:p>
        </p:txBody>
      </p:sp>
      <p:sp>
        <p:nvSpPr>
          <p:cNvPr id="6" name="Espace réservé du numéro de diapositive 5">
            <a:extLst>
              <a:ext uri="{FF2B5EF4-FFF2-40B4-BE49-F238E27FC236}">
                <a16:creationId xmlns:a16="http://schemas.microsoft.com/office/drawing/2014/main" id="{8272D1A1-81F1-42AD-B554-AD9E252E1750}"/>
              </a:ext>
            </a:extLst>
          </p:cNvPr>
          <p:cNvSpPr>
            <a:spLocks noGrp="1"/>
          </p:cNvSpPr>
          <p:nvPr>
            <p:ph type="sldNum" sz="quarter" idx="18"/>
          </p:nvPr>
        </p:nvSpPr>
        <p:spPr/>
        <p:txBody>
          <a:bodyPr/>
          <a:lstStyle/>
          <a:p>
            <a:fld id="{BAF88466-554A-4CBD-BB64-CBACC1E3F3C6}" type="slidenum">
              <a:rPr lang="en-US" smtClean="0"/>
              <a:pPr/>
              <a:t>86</a:t>
            </a:fld>
            <a:endParaRPr lang="en-US" dirty="0"/>
          </a:p>
        </p:txBody>
      </p:sp>
      <p:sp>
        <p:nvSpPr>
          <p:cNvPr id="7" name="Espace réservé du texte 6">
            <a:extLst>
              <a:ext uri="{FF2B5EF4-FFF2-40B4-BE49-F238E27FC236}">
                <a16:creationId xmlns:a16="http://schemas.microsoft.com/office/drawing/2014/main" id="{147382D2-252B-46AF-8197-9CB7DF4FF425}"/>
              </a:ext>
            </a:extLst>
          </p:cNvPr>
          <p:cNvSpPr>
            <a:spLocks noGrp="1"/>
          </p:cNvSpPr>
          <p:nvPr>
            <p:ph type="body" sz="quarter" idx="17"/>
          </p:nvPr>
        </p:nvSpPr>
        <p:spPr/>
        <p:txBody>
          <a:bodyPr lIns="91440" tIns="45720" rIns="91440" bIns="45720" anchor="t"/>
          <a:lstStyle/>
          <a:p>
            <a:r>
              <a:rPr lang="fr-FR" dirty="0">
                <a:latin typeface="Neo Sans W1G"/>
              </a:rPr>
              <a:t>30h – 8 semaines</a:t>
            </a:r>
            <a:endParaRPr lang="fr-FR" dirty="0"/>
          </a:p>
        </p:txBody>
      </p:sp>
    </p:spTree>
    <p:extLst>
      <p:ext uri="{BB962C8B-B14F-4D97-AF65-F5344CB8AC3E}">
        <p14:creationId xmlns:p14="http://schemas.microsoft.com/office/powerpoint/2010/main" val="3537196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61CA555D-EC66-449A-AC77-E260DCA7E0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917" y="346272"/>
            <a:ext cx="1100566" cy="521457"/>
          </a:xfrm>
          <a:prstGeom prst="rect">
            <a:avLst/>
          </a:prstGeom>
        </p:spPr>
      </p:pic>
      <p:sp>
        <p:nvSpPr>
          <p:cNvPr id="5" name="Titre 1">
            <a:extLst>
              <a:ext uri="{FF2B5EF4-FFF2-40B4-BE49-F238E27FC236}">
                <a16:creationId xmlns:a16="http://schemas.microsoft.com/office/drawing/2014/main" id="{A55BC4DF-EE96-47D4-9D0C-ECAB5A3778D8}"/>
              </a:ext>
            </a:extLst>
          </p:cNvPr>
          <p:cNvSpPr txBox="1">
            <a:spLocks/>
          </p:cNvSpPr>
          <p:nvPr/>
        </p:nvSpPr>
        <p:spPr>
          <a:xfrm>
            <a:off x="838200" y="6582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Être étudiant encadrant à l’I-</a:t>
            </a:r>
            <a:r>
              <a:rPr lang="fr-FR" b="1" dirty="0" err="1"/>
              <a:t>Lab</a:t>
            </a:r>
            <a:endParaRPr lang="fr-FR" b="1" dirty="0"/>
          </a:p>
        </p:txBody>
      </p:sp>
      <p:sp>
        <p:nvSpPr>
          <p:cNvPr id="3" name="Espace réservé du contenu 2">
            <a:extLst>
              <a:ext uri="{FF2B5EF4-FFF2-40B4-BE49-F238E27FC236}">
                <a16:creationId xmlns:a16="http://schemas.microsoft.com/office/drawing/2014/main" id="{FDDF040E-3619-42EB-9A9D-8D06796F02DA}"/>
              </a:ext>
            </a:extLst>
          </p:cNvPr>
          <p:cNvSpPr>
            <a:spLocks noGrp="1"/>
          </p:cNvSpPr>
          <p:nvPr>
            <p:ph idx="1"/>
          </p:nvPr>
        </p:nvSpPr>
        <p:spPr>
          <a:xfrm>
            <a:off x="838200" y="1825625"/>
            <a:ext cx="8239812" cy="4351338"/>
          </a:xfrm>
        </p:spPr>
        <p:txBody>
          <a:bodyPr>
            <a:normAutofit fontScale="85000" lnSpcReduction="20000"/>
          </a:bodyPr>
          <a:lstStyle/>
          <a:p>
            <a:pPr marL="0" indent="0" algn="l">
              <a:buNone/>
            </a:pPr>
            <a:r>
              <a:rPr lang="fr-FR" sz="1800" u="sng" dirty="0"/>
              <a:t>Principales activités </a:t>
            </a:r>
          </a:p>
          <a:p>
            <a:r>
              <a:rPr lang="fr-FR" sz="1800" dirty="0"/>
              <a:t>Accueillir les nouveaux utilisateurs et les guider dans l’utilisation des ressources</a:t>
            </a:r>
          </a:p>
          <a:p>
            <a:r>
              <a:rPr lang="fr-FR" sz="1800" dirty="0"/>
              <a:t>Former les utilisateurs à l’utilisations des machines</a:t>
            </a:r>
          </a:p>
          <a:p>
            <a:r>
              <a:rPr lang="fr-FR" sz="1800" dirty="0"/>
              <a:t>Assurer des permanences (en fonction de sa disponibilité)</a:t>
            </a:r>
          </a:p>
          <a:p>
            <a:r>
              <a:rPr lang="fr-FR" sz="1800" dirty="0"/>
              <a:t>Veiller à la bonne gestion du lieu et au respect du règlement intérieur</a:t>
            </a:r>
          </a:p>
          <a:p>
            <a:pPr marL="0" indent="0" algn="l">
              <a:buNone/>
            </a:pPr>
            <a:r>
              <a:rPr lang="fr-FR" sz="1800" u="sng" dirty="0"/>
              <a:t>Pour cela</a:t>
            </a:r>
          </a:p>
          <a:p>
            <a:r>
              <a:rPr lang="fr-FR" sz="1800" dirty="0"/>
              <a:t>Il sera au préalable formé à la fabrication numérique et au prototypage rapide</a:t>
            </a:r>
          </a:p>
          <a:p>
            <a:r>
              <a:rPr lang="fr-FR" sz="1800" dirty="0"/>
              <a:t>Il disposera d’un accès complet (machines, outils, consommables et stockages)</a:t>
            </a:r>
          </a:p>
          <a:p>
            <a:r>
              <a:rPr lang="fr-FR" sz="1800" dirty="0"/>
              <a:t>Il participera à une veille technologique (Evènements Maker Faire, visites de Fablabs …)</a:t>
            </a:r>
          </a:p>
          <a:p>
            <a:r>
              <a:rPr lang="fr-FR" sz="1800" dirty="0"/>
              <a:t>Il sera rétribué en points PAVE</a:t>
            </a:r>
          </a:p>
          <a:p>
            <a:pPr marL="0" indent="0" algn="l">
              <a:buNone/>
            </a:pPr>
            <a:r>
              <a:rPr lang="fr-FR" sz="1800" u="sng" dirty="0"/>
              <a:t>Les qualités recherchées</a:t>
            </a:r>
          </a:p>
          <a:p>
            <a:r>
              <a:rPr lang="fr-FR" sz="1800" dirty="0"/>
              <a:t>Une curiosité naturelle pour la technique</a:t>
            </a:r>
          </a:p>
          <a:p>
            <a:r>
              <a:rPr lang="fr-FR" sz="1800" dirty="0"/>
              <a:t>Une envie de partager</a:t>
            </a:r>
          </a:p>
          <a:p>
            <a:r>
              <a:rPr lang="fr-FR" sz="1800" dirty="0"/>
              <a:t>Bon pédagogue et communicant</a:t>
            </a:r>
          </a:p>
        </p:txBody>
      </p:sp>
      <p:pic>
        <p:nvPicPr>
          <p:cNvPr id="1026" name="Picture 2" descr="hiring - Images et photos libres de droits - Stocklib">
            <a:extLst>
              <a:ext uri="{FF2B5EF4-FFF2-40B4-BE49-F238E27FC236}">
                <a16:creationId xmlns:a16="http://schemas.microsoft.com/office/drawing/2014/main" id="{9AD1A81F-F1B8-43DD-87F6-942387AFB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3469" y="2893202"/>
            <a:ext cx="2216183" cy="2216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80909"/>
      </p:ext>
    </p:extLst>
  </p:cSld>
  <p:clrMapOvr>
    <a:masterClrMapping/>
  </p:clrMapOvr>
</p:sld>
</file>

<file path=ppt/theme/theme1.xml><?xml version="1.0" encoding="utf-8"?>
<a:theme xmlns:a="http://schemas.openxmlformats.org/drawingml/2006/main" name="Thème Office">
  <a:themeElements>
    <a:clrScheme name="Efrei Paris">
      <a:dk1>
        <a:srgbClr val="000000"/>
      </a:dk1>
      <a:lt1>
        <a:srgbClr val="FFFFFF"/>
      </a:lt1>
      <a:dk2>
        <a:srgbClr val="0070C0"/>
      </a:dk2>
      <a:lt2>
        <a:srgbClr val="F2F2F2"/>
      </a:lt2>
      <a:accent1>
        <a:srgbClr val="E6F4FD"/>
      </a:accent1>
      <a:accent2>
        <a:srgbClr val="CAD4E8"/>
      </a:accent2>
      <a:accent3>
        <a:srgbClr val="6A8EC9"/>
      </a:accent3>
      <a:accent4>
        <a:srgbClr val="3F5173"/>
      </a:accent4>
      <a:accent5>
        <a:srgbClr val="6FCFFF"/>
      </a:accent5>
      <a:accent6>
        <a:srgbClr val="F09715"/>
      </a:accent6>
      <a:hlink>
        <a:srgbClr val="007BC1"/>
      </a:hlink>
      <a:folHlink>
        <a:srgbClr val="94609A"/>
      </a:folHlink>
    </a:clrScheme>
    <a:fontScheme name="Personnalisé 1">
      <a:majorFont>
        <a:latin typeface="Neo Sans W1G"/>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D2CDE3B-E8EC-4B14-A7B4-CFA398EDB18D}" vid="{D77A80A0-5380-466C-A9F2-10BEEADD69D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3849</Words>
  <Application>Microsoft Office PowerPoint</Application>
  <PresentationFormat>Grand écran</PresentationFormat>
  <Paragraphs>1168</Paragraphs>
  <Slides>86</Slides>
  <Notes>62</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86</vt:i4>
      </vt:variant>
    </vt:vector>
  </HeadingPairs>
  <TitlesOfParts>
    <vt:vector size="95" baseType="lpstr">
      <vt:lpstr>Arial</vt:lpstr>
      <vt:lpstr>Calibri</vt:lpstr>
      <vt:lpstr>Cambria Math</vt:lpstr>
      <vt:lpstr>Century Gothic</vt:lpstr>
      <vt:lpstr>Consolas</vt:lpstr>
      <vt:lpstr>Neo Sans W1G</vt:lpstr>
      <vt:lpstr>roboto</vt:lpstr>
      <vt:lpstr>Verdana</vt:lpstr>
      <vt:lpstr>Thème Office</vt:lpstr>
      <vt:lpstr>ST2CSE</vt:lpstr>
      <vt:lpstr>Contexte</vt:lpstr>
      <vt:lpstr>Agenda</vt:lpstr>
      <vt:lpstr>Objectifs et évaluations</vt:lpstr>
      <vt:lpstr>Outils</vt:lpstr>
      <vt:lpstr>Outils</vt:lpstr>
      <vt:lpstr>Présentation PowerPoint</vt:lpstr>
      <vt:lpstr>Présentation PowerPoint</vt:lpstr>
      <vt:lpstr>Présentation PowerPoint</vt:lpstr>
      <vt:lpstr>Présentation PowerPoint</vt:lpstr>
      <vt:lpstr>Chaine d’acquisition</vt:lpstr>
      <vt:lpstr>Chaine d’acquisition</vt:lpstr>
      <vt:lpstr>Chaine d’acquisition</vt:lpstr>
      <vt:lpstr>Chaine d’acquisition</vt:lpstr>
      <vt:lpstr>Chaine d’acquisition</vt:lpstr>
      <vt:lpstr>Chaine d’acquisition</vt:lpstr>
      <vt:lpstr>Chaine d’acquisition</vt:lpstr>
      <vt:lpstr>Chaine d’acquisition</vt:lpstr>
      <vt:lpstr>Chaine d’acquisition </vt:lpstr>
      <vt:lpstr>Chaine d’acquisition  </vt:lpstr>
      <vt:lpstr>Chaine d’acquisition  </vt:lpstr>
      <vt:lpstr>Chaine d’acquisition  </vt:lpstr>
      <vt:lpstr>Chaine d’acquisition  </vt:lpstr>
      <vt:lpstr>Chaine d’acquisition  </vt:lpstr>
      <vt:lpstr>Chaine d’acquisition  </vt:lpstr>
      <vt:lpstr>Chaine d’acquisition</vt:lpstr>
      <vt:lpstr>Chaine d’acquisition</vt:lpstr>
      <vt:lpstr>Chaine d’acquisition</vt:lpstr>
      <vt:lpstr>Chaine d’acquisition</vt:lpstr>
      <vt:lpstr>Chaine d’acquisition </vt:lpstr>
      <vt:lpstr>Chaine d’acquisition</vt:lpstr>
      <vt:lpstr>Chaine d’acquisition</vt:lpstr>
      <vt:lpstr>Chaine d’acquisition </vt:lpstr>
      <vt:lpstr>Chaine d’acquisition </vt:lpstr>
      <vt:lpstr>Chaine d’acquisition </vt:lpstr>
      <vt:lpstr>Chaine d’acquisition</vt:lpstr>
      <vt:lpstr>Chaine d’acquisition </vt:lpstr>
      <vt:lpstr>Chaine d’acquisition </vt:lpstr>
      <vt:lpstr>Exemple: TSL2591 </vt:lpstr>
      <vt:lpstr>Chaine d’acquisition</vt:lpstr>
      <vt:lpstr>Chaine d’acquisition </vt:lpstr>
      <vt:lpstr>Chaine d’acquisition</vt:lpstr>
      <vt:lpstr>Chaine d’acquisition </vt:lpstr>
      <vt:lpstr>Chaine d’acquisition </vt:lpstr>
      <vt:lpstr>Chaine d’acquisition  </vt:lpstr>
      <vt:lpstr>Chaine d’acquisition - Résumé </vt:lpstr>
      <vt:lpstr>Capteur passif - actif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Amplificateur OPerationnel </vt:lpstr>
      <vt:lpstr>Amplificateur OPerationnel </vt:lpstr>
      <vt:lpstr>Bus </vt:lpstr>
      <vt:lpstr>Bus </vt:lpstr>
      <vt:lpstr>Bus </vt:lpstr>
      <vt:lpstr>Bus </vt:lpstr>
      <vt:lpstr>Bus </vt:lpstr>
      <vt:lpstr>Bus </vt:lpstr>
      <vt:lpstr>Bus </vt:lpstr>
      <vt:lpstr>Contexte - Etapes de vie d’un projet</vt:lpstr>
      <vt:lpstr>Contexte - Etapes de vie d’un projet</vt:lpstr>
      <vt:lpstr>Contexte - Prototyper / Concevoir </vt:lpstr>
      <vt:lpstr>Contexte - Prototyper / Concevoir </vt:lpstr>
      <vt:lpstr>Contexte - Prototyper / Concevoir </vt:lpstr>
      <vt:lpstr>Contexte - Prototyper / Concevoir </vt:lpstr>
      <vt:lpstr>Contexte - Prototyper / Concevoir </vt:lpstr>
      <vt:lpstr>Contexte - Prototyper / Concevoir </vt:lpstr>
      <vt:lpstr>Contexte - Prototyper / Concevoir </vt:lpstr>
      <vt:lpstr>Contexte – Qui prototype ? </vt:lpstr>
      <vt:lpstr>Contexte – Qui prototype ? </vt:lpstr>
      <vt:lpstr>Prototyper</vt:lpstr>
      <vt:lpstr>Prototyper</vt:lpstr>
      <vt:lpstr>Dans notre cas…</vt:lpstr>
      <vt:lpstr>Objectifs et évaluations</vt:lpstr>
      <vt:lpstr>Outils</vt:lpstr>
      <vt:lpstr>Agenda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Prototypage</dc:title>
  <dc:creator>Remi GRIOT</dc:creator>
  <cp:lastModifiedBy>Rémi GRIOT</cp:lastModifiedBy>
  <cp:revision>231</cp:revision>
  <dcterms:created xsi:type="dcterms:W3CDTF">2020-11-04T16:23:48Z</dcterms:created>
  <dcterms:modified xsi:type="dcterms:W3CDTF">2022-04-04T13:44:03Z</dcterms:modified>
</cp:coreProperties>
</file>